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57" r:id="rId3"/>
    <p:sldId id="258" r:id="rId4"/>
    <p:sldId id="259" r:id="rId5"/>
    <p:sldId id="260" r:id="rId6"/>
    <p:sldId id="264" r:id="rId7"/>
    <p:sldId id="261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VY_32_INOVACE_10_NÁSOBENÍ A DĚLENÍ_PROCVIČOVÁNÍ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Procvičování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8EBCBA84-A46C-4347-8CEC-960BC8202F96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srpen </a:t>
          </a:r>
          <a:r>
            <a:rPr lang="cs-CZ" smtClean="0"/>
            <a:t>2011</a:t>
          </a:r>
          <a:endParaRPr lang="cs-CZ" dirty="0"/>
        </a:p>
      </dgm:t>
    </dgm:pt>
    <dgm:pt modelId="{48F37580-0465-4220-AA53-F00912E02B69}" type="parTrans" cxnId="{86A56262-5E48-4795-8FC0-0D25C34E63B3}">
      <dgm:prSet/>
      <dgm:spPr/>
      <dgm:t>
        <a:bodyPr/>
        <a:lstStyle/>
        <a:p>
          <a:endParaRPr lang="cs-CZ"/>
        </a:p>
      </dgm:t>
    </dgm:pt>
    <dgm:pt modelId="{AF2F507B-DECE-49B3-887E-A2EFBA58824C}" type="sibTrans" cxnId="{86A56262-5E48-4795-8FC0-0D25C34E63B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E8043270-54F5-4691-B1D2-736E60711B3A}" type="pres">
      <dgm:prSet presAssocID="{8EBCBA84-A46C-4347-8CEC-960BC8202F96}" presName="vertSpace6" presStyleLbl="node1" presStyleIdx="4" presStyleCnt="6"/>
      <dgm:spPr/>
      <dgm:t>
        <a:bodyPr/>
        <a:lstStyle/>
        <a:p>
          <a:endParaRPr lang="cs-CZ"/>
        </a:p>
      </dgm:t>
    </dgm:pt>
    <dgm:pt modelId="{12B03DFD-0A07-41B6-824F-2F69C836B753}" type="pres">
      <dgm:prSet presAssocID="{8EBCBA84-A46C-4347-8CEC-960BC8202F96}" presName="circle6" presStyleLbl="node1" presStyleIdx="5" presStyleCnt="6"/>
      <dgm:spPr/>
      <dgm:t>
        <a:bodyPr/>
        <a:lstStyle/>
        <a:p>
          <a:endParaRPr lang="cs-CZ"/>
        </a:p>
      </dgm:t>
    </dgm:pt>
    <dgm:pt modelId="{3B06258F-72B1-4150-A75F-9DF3231C218F}" type="pres">
      <dgm:prSet presAssocID="{8EBCBA84-A46C-4347-8CEC-960BC8202F9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52009F-1907-4DF9-BCC5-07C6815616B5}" type="pres">
      <dgm:prSet presAssocID="{8EBCBA84-A46C-4347-8CEC-960BC8202F9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B81CAB-B5ED-4679-BE91-0FF6E1110931}" type="presOf" srcId="{D1D4F407-5343-4D3F-B5B9-D407B03CAEB4}" destId="{AED2198E-93D5-4001-81B4-73124B309672}" srcOrd="1" destOrd="0" presId="urn:microsoft.com/office/officeart/2005/8/layout/target3"/>
    <dgm:cxn modelId="{90D424BC-F789-41EB-92D2-3F51BE2B6B5F}" type="presOf" srcId="{B651F6E3-6281-48DB-9319-2AEAFDAE7572}" destId="{619D679B-A015-4ECF-8348-D1034C574F40}" srcOrd="0" destOrd="0" presId="urn:microsoft.com/office/officeart/2005/8/layout/target3"/>
    <dgm:cxn modelId="{3A0D6004-39D1-4522-AE81-D6A16B5F3142}" type="presOf" srcId="{D1D4F407-5343-4D3F-B5B9-D407B03CAEB4}" destId="{D005CE8C-CC26-4C3E-AC11-E15060ECD759}" srcOrd="0" destOrd="0" presId="urn:microsoft.com/office/officeart/2005/8/layout/target3"/>
    <dgm:cxn modelId="{86A56262-5E48-4795-8FC0-0D25C34E63B3}" srcId="{757F3AB3-0718-4624-B441-E567A8F0AB56}" destId="{8EBCBA84-A46C-4347-8CEC-960BC8202F96}" srcOrd="5" destOrd="0" parTransId="{48F37580-0465-4220-AA53-F00912E02B69}" sibTransId="{AF2F507B-DECE-49B3-887E-A2EFBA58824C}"/>
    <dgm:cxn modelId="{E13ED7FB-D1E3-4B29-91B3-711D0AFA1621}" type="presOf" srcId="{B651F6E3-6281-48DB-9319-2AEAFDAE7572}" destId="{6BB5E863-4638-4E1D-BFDE-399D028AC4ED}" srcOrd="1" destOrd="0" presId="urn:microsoft.com/office/officeart/2005/8/layout/target3"/>
    <dgm:cxn modelId="{58972AF8-7E0A-49E4-9C86-19296AE22C89}" type="presOf" srcId="{8EBCBA84-A46C-4347-8CEC-960BC8202F96}" destId="{3B06258F-72B1-4150-A75F-9DF3231C218F}" srcOrd="0" destOrd="0" presId="urn:microsoft.com/office/officeart/2005/8/layout/target3"/>
    <dgm:cxn modelId="{83C252A5-1035-4CCB-89F5-406479C71BC4}" type="presOf" srcId="{D1B46980-6531-4606-95E6-44980827E919}" destId="{2BE915AB-18AA-4053-B92C-3BFC9ED204BB}" srcOrd="1" destOrd="0" presId="urn:microsoft.com/office/officeart/2005/8/layout/target3"/>
    <dgm:cxn modelId="{2A66D073-8F85-4ED2-8DAE-3FA65C09FD40}" type="presOf" srcId="{8EBCBA84-A46C-4347-8CEC-960BC8202F96}" destId="{4752009F-1907-4DF9-BCC5-07C6815616B5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9298276-CDA8-4D83-9011-656ABFDFCCB9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62D5A4B-BAF5-4CBE-B2F9-96F42848BE20}" type="presOf" srcId="{4C35D32F-0EAB-4CD7-82EE-45574DC2A586}" destId="{8BEBB6EC-1DAA-4CAC-8A25-BC0FCBD5DBD5}" srcOrd="0" destOrd="0" presId="urn:microsoft.com/office/officeart/2005/8/layout/target3"/>
    <dgm:cxn modelId="{DA4DCF33-628C-49E1-9D73-D9C29A0C0A1A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00D639D-5C17-4EFB-953A-E6BFD6AAB4D6}" type="presOf" srcId="{4C35D32F-0EAB-4CD7-82EE-45574DC2A586}" destId="{890E4F0B-2866-4A3F-A3C7-2A14B1797930}" srcOrd="1" destOrd="0" presId="urn:microsoft.com/office/officeart/2005/8/layout/target3"/>
    <dgm:cxn modelId="{C182A2F7-6B34-44E2-A1AF-B3921F36E6EF}" type="presOf" srcId="{D1B46980-6531-4606-95E6-44980827E919}" destId="{6140AFEC-043D-4C43-A2F9-D0F5331DF3A3}" srcOrd="0" destOrd="0" presId="urn:microsoft.com/office/officeart/2005/8/layout/target3"/>
    <dgm:cxn modelId="{8DA52AA4-A9F0-4B88-BE71-0A94644400B0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3A2E731-4CA9-45D9-ADA9-E00027F6D1B0}" type="presParOf" srcId="{333A1088-737F-45CB-B68E-254E46348037}" destId="{F5ABB229-8D3B-4694-996A-96F23CF14429}" srcOrd="0" destOrd="0" presId="urn:microsoft.com/office/officeart/2005/8/layout/target3"/>
    <dgm:cxn modelId="{94879C40-3130-4AFD-9B73-BC548B7FCC10}" type="presParOf" srcId="{333A1088-737F-45CB-B68E-254E46348037}" destId="{F41139FD-01EE-4571-8B17-4FB00FC51163}" srcOrd="1" destOrd="0" presId="urn:microsoft.com/office/officeart/2005/8/layout/target3"/>
    <dgm:cxn modelId="{5A3AB870-0730-4FF1-B9D6-7F6127F39F80}" type="presParOf" srcId="{333A1088-737F-45CB-B68E-254E46348037}" destId="{D005CE8C-CC26-4C3E-AC11-E15060ECD759}" srcOrd="2" destOrd="0" presId="urn:microsoft.com/office/officeart/2005/8/layout/target3"/>
    <dgm:cxn modelId="{BE5890D7-B265-475C-B129-83102E9B05C4}" type="presParOf" srcId="{333A1088-737F-45CB-B68E-254E46348037}" destId="{2C702D82-9B77-49B7-9568-BB8EB47C3372}" srcOrd="3" destOrd="0" presId="urn:microsoft.com/office/officeart/2005/8/layout/target3"/>
    <dgm:cxn modelId="{F17375E8-5A97-46E2-BCCD-A06263F834EF}" type="presParOf" srcId="{333A1088-737F-45CB-B68E-254E46348037}" destId="{A52A0455-90FF-4808-ABD0-F02540D31D5A}" srcOrd="4" destOrd="0" presId="urn:microsoft.com/office/officeart/2005/8/layout/target3"/>
    <dgm:cxn modelId="{8A1935D5-D7F7-48E2-AF11-FF48FA6CEAB6}" type="presParOf" srcId="{333A1088-737F-45CB-B68E-254E46348037}" destId="{6140AFEC-043D-4C43-A2F9-D0F5331DF3A3}" srcOrd="5" destOrd="0" presId="urn:microsoft.com/office/officeart/2005/8/layout/target3"/>
    <dgm:cxn modelId="{B200C8F6-47FA-4D4E-A5C0-938DCC00E9A8}" type="presParOf" srcId="{333A1088-737F-45CB-B68E-254E46348037}" destId="{9358AC05-5D7D-4327-9F80-1AD486AEA664}" srcOrd="6" destOrd="0" presId="urn:microsoft.com/office/officeart/2005/8/layout/target3"/>
    <dgm:cxn modelId="{2F994152-67D2-4ACF-90A7-848C4F2B4B24}" type="presParOf" srcId="{333A1088-737F-45CB-B68E-254E46348037}" destId="{313FC574-E1CD-4FB4-B054-0B805CE0447D}" srcOrd="7" destOrd="0" presId="urn:microsoft.com/office/officeart/2005/8/layout/target3"/>
    <dgm:cxn modelId="{B6078A5E-0888-4844-B209-CCEAAFC14B20}" type="presParOf" srcId="{333A1088-737F-45CB-B68E-254E46348037}" destId="{619D679B-A015-4ECF-8348-D1034C574F40}" srcOrd="8" destOrd="0" presId="urn:microsoft.com/office/officeart/2005/8/layout/target3"/>
    <dgm:cxn modelId="{E4010DCD-40C6-4147-AD95-C77252E7CB76}" type="presParOf" srcId="{333A1088-737F-45CB-B68E-254E46348037}" destId="{322283A8-4A27-4CDA-BAE3-F381106A9174}" srcOrd="9" destOrd="0" presId="urn:microsoft.com/office/officeart/2005/8/layout/target3"/>
    <dgm:cxn modelId="{86460B93-054E-4D37-8F55-D44E51E3A7F3}" type="presParOf" srcId="{333A1088-737F-45CB-B68E-254E46348037}" destId="{FFC9F71D-1B4F-4AD9-A4A6-86ADEFC8AF5C}" srcOrd="10" destOrd="0" presId="urn:microsoft.com/office/officeart/2005/8/layout/target3"/>
    <dgm:cxn modelId="{41F82184-F280-4B66-BE5A-2ED0363DAA81}" type="presParOf" srcId="{333A1088-737F-45CB-B68E-254E46348037}" destId="{25B08C86-7E15-44DC-BE7F-FFB55DD49D12}" srcOrd="11" destOrd="0" presId="urn:microsoft.com/office/officeart/2005/8/layout/target3"/>
    <dgm:cxn modelId="{4BDF8906-EE25-4A09-9F29-B0DDD9715801}" type="presParOf" srcId="{333A1088-737F-45CB-B68E-254E46348037}" destId="{76644BE8-9D7C-4C09-B250-3D10AF48CBB7}" srcOrd="12" destOrd="0" presId="urn:microsoft.com/office/officeart/2005/8/layout/target3"/>
    <dgm:cxn modelId="{C31942A2-9ECC-4E93-8739-609F1D4C3C73}" type="presParOf" srcId="{333A1088-737F-45CB-B68E-254E46348037}" destId="{EE85B701-7295-41C0-BA7A-34D3756A2AE6}" srcOrd="13" destOrd="0" presId="urn:microsoft.com/office/officeart/2005/8/layout/target3"/>
    <dgm:cxn modelId="{336397DE-8ADD-4326-B994-6E6C05AB123D}" type="presParOf" srcId="{333A1088-737F-45CB-B68E-254E46348037}" destId="{8BEBB6EC-1DAA-4CAC-8A25-BC0FCBD5DBD5}" srcOrd="14" destOrd="0" presId="urn:microsoft.com/office/officeart/2005/8/layout/target3"/>
    <dgm:cxn modelId="{A91D1E21-0446-4072-840F-653787C5AD5F}" type="presParOf" srcId="{333A1088-737F-45CB-B68E-254E46348037}" destId="{E8043270-54F5-4691-B1D2-736E60711B3A}" srcOrd="15" destOrd="0" presId="urn:microsoft.com/office/officeart/2005/8/layout/target3"/>
    <dgm:cxn modelId="{349298F1-9203-4302-A53F-A272C628E5EB}" type="presParOf" srcId="{333A1088-737F-45CB-B68E-254E46348037}" destId="{12B03DFD-0A07-41B6-824F-2F69C836B753}" srcOrd="16" destOrd="0" presId="urn:microsoft.com/office/officeart/2005/8/layout/target3"/>
    <dgm:cxn modelId="{A5C9AA9A-341F-4C2F-BAD9-8C3C4840869D}" type="presParOf" srcId="{333A1088-737F-45CB-B68E-254E46348037}" destId="{3B06258F-72B1-4150-A75F-9DF3231C218F}" srcOrd="17" destOrd="0" presId="urn:microsoft.com/office/officeart/2005/8/layout/target3"/>
    <dgm:cxn modelId="{A89DAD92-D6FF-4678-B092-2332D09B52AA}" type="presParOf" srcId="{333A1088-737F-45CB-B68E-254E46348037}" destId="{AED2198E-93D5-4001-81B4-73124B309672}" srcOrd="18" destOrd="0" presId="urn:microsoft.com/office/officeart/2005/8/layout/target3"/>
    <dgm:cxn modelId="{0FF07BD0-A826-4D21-A16D-950D4FDB6F20}" type="presParOf" srcId="{333A1088-737F-45CB-B68E-254E46348037}" destId="{2BE915AB-18AA-4053-B92C-3BFC9ED204BB}" srcOrd="19" destOrd="0" presId="urn:microsoft.com/office/officeart/2005/8/layout/target3"/>
    <dgm:cxn modelId="{54499F81-00B1-4474-9B87-048BCB74C259}" type="presParOf" srcId="{333A1088-737F-45CB-B68E-254E46348037}" destId="{6BB5E863-4638-4E1D-BFDE-399D028AC4ED}" srcOrd="20" destOrd="0" presId="urn:microsoft.com/office/officeart/2005/8/layout/target3"/>
    <dgm:cxn modelId="{274B419F-2D5A-49BA-AE0E-1B7F6D529B5B}" type="presParOf" srcId="{333A1088-737F-45CB-B68E-254E46348037}" destId="{5A5FFA88-C948-4069-8E93-59FA12366E83}" srcOrd="21" destOrd="0" presId="urn:microsoft.com/office/officeart/2005/8/layout/target3"/>
    <dgm:cxn modelId="{2A15FF5F-88AC-46A3-B738-37357FC82CF9}" type="presParOf" srcId="{333A1088-737F-45CB-B68E-254E46348037}" destId="{890E4F0B-2866-4A3F-A3C7-2A14B1797930}" srcOrd="22" destOrd="0" presId="urn:microsoft.com/office/officeart/2005/8/layout/target3"/>
    <dgm:cxn modelId="{2BED2908-48FF-4057-AF6A-415BF6D364B7}" type="presParOf" srcId="{333A1088-737F-45CB-B68E-254E46348037}" destId="{4752009F-1907-4DF9-BCC5-07C6815616B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VY_32_INOVACE_10_NÁSOBENÍ A DĚLENÍ_PROCVIČOVÁNÍ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Procvičování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12B03DFD-0A07-41B6-824F-2F69C836B753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B06258F-72B1-4150-A75F-9DF3231C218F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srpen </a:t>
          </a:r>
          <a:r>
            <a:rPr lang="cs-CZ" sz="1400" kern="1200" smtClean="0"/>
            <a:t>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AA1D4-F456-4D75-B405-525D664AF94F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6C027A-4965-4BD0-A5CF-87FF1A759E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5087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C027A-4965-4BD0-A5CF-87FF1A759ED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894D2-CB56-474E-98BE-8B5B9965D19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EF6DA-4627-4453-A437-FF11C8FA2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894D2-CB56-474E-98BE-8B5B9965D19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EF6DA-4627-4453-A437-FF11C8FA2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894D2-CB56-474E-98BE-8B5B9965D19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EF6DA-4627-4453-A437-FF11C8FA2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894D2-CB56-474E-98BE-8B5B9965D19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EF6DA-4627-4453-A437-FF11C8FA2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894D2-CB56-474E-98BE-8B5B9965D19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EF6DA-4627-4453-A437-FF11C8FA2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894D2-CB56-474E-98BE-8B5B9965D19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EF6DA-4627-4453-A437-FF11C8FA2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894D2-CB56-474E-98BE-8B5B9965D19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EF6DA-4627-4453-A437-FF11C8FA2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894D2-CB56-474E-98BE-8B5B9965D19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EF6DA-4627-4453-A437-FF11C8FA2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894D2-CB56-474E-98BE-8B5B9965D19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EF6DA-4627-4453-A437-FF11C8FA2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894D2-CB56-474E-98BE-8B5B9965D19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EF6DA-4627-4453-A437-FF11C8FA2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894D2-CB56-474E-98BE-8B5B9965D19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EF6DA-4627-4453-A437-FF11C8FA2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F894D2-CB56-474E-98BE-8B5B9965D19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2EF6DA-4627-4453-A437-FF11C8FA2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53505520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>
            <a:spLocks noGrp="1"/>
          </p:cNvSpPr>
          <p:nvPr/>
        </p:nvSpPr>
        <p:spPr>
          <a:xfrm>
            <a:off x="1227584" y="3966198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procvičení probrané látky. Některou stránku lze využít k samostatné práci.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sz="6000" b="1" dirty="0"/>
              <a:t>	</a:t>
            </a:r>
            <a:r>
              <a:rPr lang="cs-CZ" sz="6000" b="1" dirty="0" smtClean="0"/>
              <a:t>	Násobení a dělení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sz="4000" b="1" dirty="0" smtClean="0"/>
              <a:t>Procvičování</a:t>
            </a:r>
            <a:endParaRPr lang="cs-CZ" sz="4000" b="1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Škrtni číslo, které není násobkem čísla </a:t>
            </a:r>
            <a:r>
              <a:rPr lang="cs-CZ" sz="4800" b="1" dirty="0" smtClean="0"/>
              <a:t>8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4972072"/>
          </a:xfrm>
        </p:spPr>
        <p:txBody>
          <a:bodyPr/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82, 16, 36, 32, 0, 18, 80, 72, 8, 24, 40, 48, 54, 12,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64, 52, 76, 28, 56, 66, 34, 19, 25, 27, 62, 14, 63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Násobky rozděl na čísla  SUDÁ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				     </a:t>
            </a:r>
            <a:r>
              <a:rPr lang="cs-CZ" b="1" dirty="0" smtClean="0"/>
              <a:t>LICHÁ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42910" y="4786322"/>
            <a:ext cx="821537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00034" y="6215082"/>
            <a:ext cx="828680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Vypočítej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2.8 =			      5.8 =			9.8 =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8.8 =			      0.8 =			3.8 =</a:t>
            </a:r>
          </a:p>
          <a:p>
            <a:pPr>
              <a:buNone/>
            </a:pPr>
            <a:r>
              <a:rPr lang="cs-CZ" dirty="0" smtClean="0"/>
              <a:t> 6.8 =			      7.8 =			4.8 =</a:t>
            </a:r>
          </a:p>
          <a:p>
            <a:pPr>
              <a:buNone/>
            </a:pPr>
            <a:r>
              <a:rPr lang="cs-CZ" dirty="0"/>
              <a:t> 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8.3 =			      7.3 =			4.7 =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9.2 =			      5.7 =			8.6 =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8.4 =			      8.7 =			9.3 =						      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Vypočítej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64:8 =		   80:8 =		   16:8 =</a:t>
            </a:r>
          </a:p>
          <a:p>
            <a:pPr>
              <a:buNone/>
            </a:pPr>
            <a:r>
              <a:rPr lang="cs-CZ" dirty="0" smtClean="0"/>
              <a:t>	56:8 =		   32:8 =		   40:8 =</a:t>
            </a:r>
          </a:p>
          <a:p>
            <a:pPr>
              <a:buNone/>
            </a:pPr>
            <a:r>
              <a:rPr lang="cs-CZ" dirty="0" smtClean="0"/>
              <a:t>	24:8 =		   48:8 =		   72:8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56:7 =		   18:6 =		   21:7 =</a:t>
            </a:r>
          </a:p>
          <a:p>
            <a:pPr>
              <a:buNone/>
            </a:pPr>
            <a:r>
              <a:rPr lang="cs-CZ" dirty="0" smtClean="0"/>
              <a:t>	27:3 =		   42:7 =		   54:6 =</a:t>
            </a:r>
          </a:p>
          <a:p>
            <a:pPr>
              <a:buNone/>
            </a:pPr>
            <a:r>
              <a:rPr lang="cs-CZ" dirty="0" smtClean="0"/>
              <a:t>	30:6 =		   63:7 =		   28:7 =</a:t>
            </a:r>
            <a:endParaRPr lang="cs-CZ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Slovní úlohy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19736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Babička upekla 16 buchet s tvarohem a 16 buchet s mákem. Jak spravedlivě podělí svých</a:t>
            </a:r>
          </a:p>
          <a:p>
            <a:pPr>
              <a:buNone/>
            </a:pPr>
            <a:r>
              <a:rPr lang="cs-CZ" dirty="0" smtClean="0"/>
              <a:t>	8 vnoučat? Kolik buchet by babička musela upéct, aby na ni zbyl stejný počet buchet?</a:t>
            </a:r>
            <a:endParaRPr lang="cs-CZ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Řešení slovních úloh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(16+16 ):8 =32:8 =4</a:t>
            </a:r>
          </a:p>
          <a:p>
            <a:pPr>
              <a:buNone/>
            </a:pPr>
            <a:r>
              <a:rPr lang="cs-CZ" dirty="0" smtClean="0"/>
              <a:t>	Každé vnouče dostane 4 buchty.(2 makové a 2 tvarohové)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32+4 =36		</a:t>
            </a:r>
            <a:r>
              <a:rPr lang="cs-CZ" dirty="0" err="1" smtClean="0"/>
              <a:t>36</a:t>
            </a:r>
            <a:r>
              <a:rPr lang="cs-CZ" dirty="0" smtClean="0"/>
              <a:t>:9 =4</a:t>
            </a:r>
          </a:p>
          <a:p>
            <a:pPr>
              <a:buNone/>
            </a:pPr>
            <a:r>
              <a:rPr lang="cs-CZ" dirty="0" smtClean="0"/>
              <a:t>	Babička by musela upéct 36 buchet.</a:t>
            </a:r>
            <a:endParaRPr lang="cs-CZ" dirty="0"/>
          </a:p>
        </p:txBody>
      </p:sp>
      <p:pic>
        <p:nvPicPr>
          <p:cNvPr id="1026" name="Picture 2" descr="C:\Users\iolexova\AppData\Local\Microsoft\Windows\Temporary Internet Files\Content.IE5\SGZDVU3R\MC900024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525" y="4781550"/>
            <a:ext cx="1427163" cy="1693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/>
              <a:t>  http:// </a:t>
            </a:r>
            <a:r>
              <a:rPr lang="cs-CZ" smtClean="0"/>
              <a:t>microsoft.com</a:t>
            </a:r>
            <a:endParaRPr lang="cs-CZ"/>
          </a:p>
          <a:p>
            <a:pPr marL="0" indent="0"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108</Words>
  <Application>Microsoft Office PowerPoint</Application>
  <PresentationFormat>Předvádění na obrazovce (4:3)</PresentationFormat>
  <Paragraphs>48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Škrtni číslo, které není násobkem čísla 8</vt:lpstr>
      <vt:lpstr>Vypočítej</vt:lpstr>
      <vt:lpstr>Vypočítej</vt:lpstr>
      <vt:lpstr>Slovní úlohy</vt:lpstr>
      <vt:lpstr>Řešení slovních úloh</vt:lpstr>
      <vt:lpstr>Použité zdroje</vt:lpstr>
    </vt:vector>
  </TitlesOfParts>
  <Company>Your Organization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Olexová Iva</cp:lastModifiedBy>
  <cp:revision>15</cp:revision>
  <dcterms:created xsi:type="dcterms:W3CDTF">2012-05-06T08:52:07Z</dcterms:created>
  <dcterms:modified xsi:type="dcterms:W3CDTF">2012-05-16T15:50:42Z</dcterms:modified>
</cp:coreProperties>
</file>