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3" r:id="rId3"/>
    <p:sldId id="256" r:id="rId4"/>
    <p:sldId id="258" r:id="rId5"/>
    <p:sldId id="259" r:id="rId6"/>
    <p:sldId id="260" r:id="rId7"/>
    <p:sldId id="261" r:id="rId8"/>
    <p:sldId id="262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rtl="0"/>
          <a:r>
            <a:rPr lang="cs-CZ" smtClean="0"/>
            <a:t>VY_32_INOVACE_10_SLOVNÍ </a:t>
          </a:r>
          <a:r>
            <a:rPr lang="cs-CZ" smtClean="0"/>
            <a:t>DRUHY_SLOVESA </a:t>
          </a:r>
          <a:r>
            <a:rPr lang="cs-CZ" dirty="0" smtClean="0"/>
            <a:t>1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rtl="0"/>
          <a:r>
            <a:rPr lang="cs-CZ" dirty="0" smtClean="0"/>
            <a:t>AUTOR: Bc. Iva Olexová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rtl="0"/>
          <a:r>
            <a:rPr lang="cs-CZ" dirty="0" smtClean="0"/>
            <a:t>Téma</a:t>
          </a:r>
          <a:r>
            <a:rPr lang="cs-CZ" smtClean="0"/>
            <a:t>: Slovesa 1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1D3CF965-DD71-4743-B026-24EA3ADB4ABF}">
      <dgm:prSet/>
      <dgm:spPr/>
      <dgm:t>
        <a:bodyPr/>
        <a:lstStyle/>
        <a:p>
          <a:pPr rtl="0"/>
          <a:r>
            <a:rPr lang="cs-CZ" smtClean="0"/>
            <a:t>Vytvořeno: leden 2012</a:t>
          </a:r>
          <a:endParaRPr lang="cs-CZ" dirty="0"/>
        </a:p>
      </dgm:t>
    </dgm:pt>
    <dgm:pt modelId="{E3C47447-BD44-46CC-A80D-59C0D0119EF0}" type="parTrans" cxnId="{4B3C77A1-FB24-424F-ADB1-513C8828D3F2}">
      <dgm:prSet/>
      <dgm:spPr/>
      <dgm:t>
        <a:bodyPr/>
        <a:lstStyle/>
        <a:p>
          <a:endParaRPr lang="cs-CZ"/>
        </a:p>
      </dgm:t>
    </dgm:pt>
    <dgm:pt modelId="{A13EC74D-A146-4A8A-9506-6C1A3746A61E}" type="sibTrans" cxnId="{4B3C77A1-FB24-424F-ADB1-513C8828D3F2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9596C0A5-943D-4C16-8C3D-543584BA5DC7}" type="pres">
      <dgm:prSet presAssocID="{1D3CF965-DD71-4743-B026-24EA3ADB4ABF}" presName="vertSpace6" presStyleLbl="node1" presStyleIdx="4" presStyleCnt="6"/>
      <dgm:spPr/>
      <dgm:t>
        <a:bodyPr/>
        <a:lstStyle/>
        <a:p>
          <a:endParaRPr lang="cs-CZ"/>
        </a:p>
      </dgm:t>
    </dgm:pt>
    <dgm:pt modelId="{374C62F6-CEA5-4E16-9137-FBBCDE2FAC9C}" type="pres">
      <dgm:prSet presAssocID="{1D3CF965-DD71-4743-B026-24EA3ADB4ABF}" presName="circle6" presStyleLbl="node1" presStyleIdx="5" presStyleCnt="6"/>
      <dgm:spPr/>
      <dgm:t>
        <a:bodyPr/>
        <a:lstStyle/>
        <a:p>
          <a:endParaRPr lang="cs-CZ"/>
        </a:p>
      </dgm:t>
    </dgm:pt>
    <dgm:pt modelId="{7FB3D4BF-43A8-455F-9FCD-21453D7572F6}" type="pres">
      <dgm:prSet presAssocID="{1D3CF965-DD71-4743-B026-24EA3ADB4ABF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121BC1D-63E9-41D2-9DE4-4129FC7F1E07}" type="pres">
      <dgm:prSet presAssocID="{1D3CF965-DD71-4743-B026-24EA3ADB4ABF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D97E8FB-0B45-47FB-8FDF-D4AB38B3C7DC}" type="presOf" srcId="{D1D4F407-5343-4D3F-B5B9-D407B03CAEB4}" destId="{AED2198E-93D5-4001-81B4-73124B309672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A54338D-0458-4185-9327-1DC633F67BBE}" type="presOf" srcId="{B651F6E3-6281-48DB-9319-2AEAFDAE7572}" destId="{619D679B-A015-4ECF-8348-D1034C574F40}" srcOrd="0" destOrd="0" presId="urn:microsoft.com/office/officeart/2005/8/layout/target3"/>
    <dgm:cxn modelId="{097E325E-C42E-470C-901B-87F5D1F8521F}" type="presOf" srcId="{4C35D32F-0EAB-4CD7-82EE-45574DC2A586}" destId="{890E4F0B-2866-4A3F-A3C7-2A14B1797930}" srcOrd="1" destOrd="0" presId="urn:microsoft.com/office/officeart/2005/8/layout/target3"/>
    <dgm:cxn modelId="{669FFF7D-D6FC-4DCC-A7AD-7FBAE6292ACA}" type="presOf" srcId="{B651F6E3-6281-48DB-9319-2AEAFDAE7572}" destId="{6BB5E863-4638-4E1D-BFDE-399D028AC4E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4B3C77A1-FB24-424F-ADB1-513C8828D3F2}" srcId="{757F3AB3-0718-4624-B441-E567A8F0AB56}" destId="{1D3CF965-DD71-4743-B026-24EA3ADB4ABF}" srcOrd="5" destOrd="0" parTransId="{E3C47447-BD44-46CC-A80D-59C0D0119EF0}" sibTransId="{A13EC74D-A146-4A8A-9506-6C1A3746A61E}"/>
    <dgm:cxn modelId="{F75FF5B6-60ED-4D80-8E43-161F9064CA0C}" type="presOf" srcId="{1D3CF965-DD71-4743-B026-24EA3ADB4ABF}" destId="{E121BC1D-63E9-41D2-9DE4-4129FC7F1E07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EBFE362F-281B-4630-9957-C80F9D4ABC90}" type="presOf" srcId="{D1B46980-6531-4606-95E6-44980827E919}" destId="{6140AFEC-043D-4C43-A2F9-D0F5331DF3A3}" srcOrd="0" destOrd="0" presId="urn:microsoft.com/office/officeart/2005/8/layout/target3"/>
    <dgm:cxn modelId="{CA61178C-6AB8-4FD3-A726-ACD139080803}" type="presOf" srcId="{D1B46980-6531-4606-95E6-44980827E919}" destId="{2BE915AB-18AA-4053-B92C-3BFC9ED204BB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FCA242B7-5BF5-4F5A-AB1A-3C563B32B3FF}" type="presOf" srcId="{1D3CF965-DD71-4743-B026-24EA3ADB4ABF}" destId="{7FB3D4BF-43A8-455F-9FCD-21453D7572F6}" srcOrd="0" destOrd="0" presId="urn:microsoft.com/office/officeart/2005/8/layout/target3"/>
    <dgm:cxn modelId="{9D026024-78FD-459E-AF6A-F61C87A52F7D}" type="presOf" srcId="{D1D4F407-5343-4D3F-B5B9-D407B03CAEB4}" destId="{D005CE8C-CC26-4C3E-AC11-E15060ECD759}" srcOrd="0" destOrd="0" presId="urn:microsoft.com/office/officeart/2005/8/layout/target3"/>
    <dgm:cxn modelId="{270B7AAC-B84C-41E4-AFB9-B8C3DA831AFC}" type="presOf" srcId="{4C35D32F-0EAB-4CD7-82EE-45574DC2A586}" destId="{8BEBB6EC-1DAA-4CAC-8A25-BC0FCBD5DBD5}" srcOrd="0" destOrd="0" presId="urn:microsoft.com/office/officeart/2005/8/layout/target3"/>
    <dgm:cxn modelId="{D6B6C4EE-4C2C-4D9A-ACFE-6C04D31A8821}" type="presOf" srcId="{D8197B8C-B260-4A16-BDF4-0947B075E274}" destId="{25B08C86-7E15-44DC-BE7F-FFB55DD49D12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81EA0D6D-7296-4D14-8F17-5FF759BC4735}" type="presOf" srcId="{757F3AB3-0718-4624-B441-E567A8F0AB56}" destId="{333A1088-737F-45CB-B68E-254E46348037}" srcOrd="0" destOrd="0" presId="urn:microsoft.com/office/officeart/2005/8/layout/target3"/>
    <dgm:cxn modelId="{9973537F-655F-4A92-94EF-4A988830E8DF}" type="presOf" srcId="{D8197B8C-B260-4A16-BDF4-0947B075E274}" destId="{5A5FFA88-C948-4069-8E93-59FA12366E83}" srcOrd="1" destOrd="0" presId="urn:microsoft.com/office/officeart/2005/8/layout/target3"/>
    <dgm:cxn modelId="{94744049-9E40-4AA8-8425-190611861A49}" type="presParOf" srcId="{333A1088-737F-45CB-B68E-254E46348037}" destId="{F5ABB229-8D3B-4694-996A-96F23CF14429}" srcOrd="0" destOrd="0" presId="urn:microsoft.com/office/officeart/2005/8/layout/target3"/>
    <dgm:cxn modelId="{49C189EC-3470-4482-A17C-FE8A46394C52}" type="presParOf" srcId="{333A1088-737F-45CB-B68E-254E46348037}" destId="{F41139FD-01EE-4571-8B17-4FB00FC51163}" srcOrd="1" destOrd="0" presId="urn:microsoft.com/office/officeart/2005/8/layout/target3"/>
    <dgm:cxn modelId="{555E707F-4856-4A5D-8E84-FE9892AE97A6}" type="presParOf" srcId="{333A1088-737F-45CB-B68E-254E46348037}" destId="{D005CE8C-CC26-4C3E-AC11-E15060ECD759}" srcOrd="2" destOrd="0" presId="urn:microsoft.com/office/officeart/2005/8/layout/target3"/>
    <dgm:cxn modelId="{6217F381-8835-413A-96DE-2210318D418E}" type="presParOf" srcId="{333A1088-737F-45CB-B68E-254E46348037}" destId="{2C702D82-9B77-49B7-9568-BB8EB47C3372}" srcOrd="3" destOrd="0" presId="urn:microsoft.com/office/officeart/2005/8/layout/target3"/>
    <dgm:cxn modelId="{9973AE65-2AF1-4304-9F50-D942DC8430F2}" type="presParOf" srcId="{333A1088-737F-45CB-B68E-254E46348037}" destId="{A52A0455-90FF-4808-ABD0-F02540D31D5A}" srcOrd="4" destOrd="0" presId="urn:microsoft.com/office/officeart/2005/8/layout/target3"/>
    <dgm:cxn modelId="{98B8DB47-14A8-43D2-9E7D-AAB3646CEB5D}" type="presParOf" srcId="{333A1088-737F-45CB-B68E-254E46348037}" destId="{6140AFEC-043D-4C43-A2F9-D0F5331DF3A3}" srcOrd="5" destOrd="0" presId="urn:microsoft.com/office/officeart/2005/8/layout/target3"/>
    <dgm:cxn modelId="{45AB36E8-6E50-42F3-A2F2-EB0884D5F445}" type="presParOf" srcId="{333A1088-737F-45CB-B68E-254E46348037}" destId="{9358AC05-5D7D-4327-9F80-1AD486AEA664}" srcOrd="6" destOrd="0" presId="urn:microsoft.com/office/officeart/2005/8/layout/target3"/>
    <dgm:cxn modelId="{822F90C2-1542-4E8A-BC05-186C02BB2668}" type="presParOf" srcId="{333A1088-737F-45CB-B68E-254E46348037}" destId="{313FC574-E1CD-4FB4-B054-0B805CE0447D}" srcOrd="7" destOrd="0" presId="urn:microsoft.com/office/officeart/2005/8/layout/target3"/>
    <dgm:cxn modelId="{3D62D345-45FB-4957-8F75-9EAB2E64317E}" type="presParOf" srcId="{333A1088-737F-45CB-B68E-254E46348037}" destId="{619D679B-A015-4ECF-8348-D1034C574F40}" srcOrd="8" destOrd="0" presId="urn:microsoft.com/office/officeart/2005/8/layout/target3"/>
    <dgm:cxn modelId="{DF69911D-2A00-4354-B46A-113DF78ED76C}" type="presParOf" srcId="{333A1088-737F-45CB-B68E-254E46348037}" destId="{322283A8-4A27-4CDA-BAE3-F381106A9174}" srcOrd="9" destOrd="0" presId="urn:microsoft.com/office/officeart/2005/8/layout/target3"/>
    <dgm:cxn modelId="{F01B1696-48B4-4532-A386-404CFF8F2115}" type="presParOf" srcId="{333A1088-737F-45CB-B68E-254E46348037}" destId="{FFC9F71D-1B4F-4AD9-A4A6-86ADEFC8AF5C}" srcOrd="10" destOrd="0" presId="urn:microsoft.com/office/officeart/2005/8/layout/target3"/>
    <dgm:cxn modelId="{413ACD26-4E68-4285-AC49-4C8415FDD07B}" type="presParOf" srcId="{333A1088-737F-45CB-B68E-254E46348037}" destId="{25B08C86-7E15-44DC-BE7F-FFB55DD49D12}" srcOrd="11" destOrd="0" presId="urn:microsoft.com/office/officeart/2005/8/layout/target3"/>
    <dgm:cxn modelId="{C3943292-B810-45FF-BEEB-398E032F6517}" type="presParOf" srcId="{333A1088-737F-45CB-B68E-254E46348037}" destId="{76644BE8-9D7C-4C09-B250-3D10AF48CBB7}" srcOrd="12" destOrd="0" presId="urn:microsoft.com/office/officeart/2005/8/layout/target3"/>
    <dgm:cxn modelId="{45F4CD3C-2378-491E-9A4A-659A4D76EAEB}" type="presParOf" srcId="{333A1088-737F-45CB-B68E-254E46348037}" destId="{EE85B701-7295-41C0-BA7A-34D3756A2AE6}" srcOrd="13" destOrd="0" presId="urn:microsoft.com/office/officeart/2005/8/layout/target3"/>
    <dgm:cxn modelId="{F7FEC33E-B1EF-4377-A7F4-BDD3521B6456}" type="presParOf" srcId="{333A1088-737F-45CB-B68E-254E46348037}" destId="{8BEBB6EC-1DAA-4CAC-8A25-BC0FCBD5DBD5}" srcOrd="14" destOrd="0" presId="urn:microsoft.com/office/officeart/2005/8/layout/target3"/>
    <dgm:cxn modelId="{E8FDA5E2-DEEA-4687-A563-00D310F499C7}" type="presParOf" srcId="{333A1088-737F-45CB-B68E-254E46348037}" destId="{9596C0A5-943D-4C16-8C3D-543584BA5DC7}" srcOrd="15" destOrd="0" presId="urn:microsoft.com/office/officeart/2005/8/layout/target3"/>
    <dgm:cxn modelId="{35CE2590-FEEF-4E1D-8A8C-123F991D656C}" type="presParOf" srcId="{333A1088-737F-45CB-B68E-254E46348037}" destId="{374C62F6-CEA5-4E16-9137-FBBCDE2FAC9C}" srcOrd="16" destOrd="0" presId="urn:microsoft.com/office/officeart/2005/8/layout/target3"/>
    <dgm:cxn modelId="{B4594E53-8178-484A-902E-A495F79F667F}" type="presParOf" srcId="{333A1088-737F-45CB-B68E-254E46348037}" destId="{7FB3D4BF-43A8-455F-9FCD-21453D7572F6}" srcOrd="17" destOrd="0" presId="urn:microsoft.com/office/officeart/2005/8/layout/target3"/>
    <dgm:cxn modelId="{7EB96E32-64E6-41BC-A082-512811BAEB17}" type="presParOf" srcId="{333A1088-737F-45CB-B68E-254E46348037}" destId="{AED2198E-93D5-4001-81B4-73124B309672}" srcOrd="18" destOrd="0" presId="urn:microsoft.com/office/officeart/2005/8/layout/target3"/>
    <dgm:cxn modelId="{1EDDA43B-374F-413B-9BF3-0B15A30CCA52}" type="presParOf" srcId="{333A1088-737F-45CB-B68E-254E46348037}" destId="{2BE915AB-18AA-4053-B92C-3BFC9ED204BB}" srcOrd="19" destOrd="0" presId="urn:microsoft.com/office/officeart/2005/8/layout/target3"/>
    <dgm:cxn modelId="{21D60636-89B9-462B-B906-D20E6CEFE763}" type="presParOf" srcId="{333A1088-737F-45CB-B68E-254E46348037}" destId="{6BB5E863-4638-4E1D-BFDE-399D028AC4ED}" srcOrd="20" destOrd="0" presId="urn:microsoft.com/office/officeart/2005/8/layout/target3"/>
    <dgm:cxn modelId="{B1AE18D5-9B97-4184-8718-F77BF6A873D8}" type="presParOf" srcId="{333A1088-737F-45CB-B68E-254E46348037}" destId="{5A5FFA88-C948-4069-8E93-59FA12366E83}" srcOrd="21" destOrd="0" presId="urn:microsoft.com/office/officeart/2005/8/layout/target3"/>
    <dgm:cxn modelId="{777B72B1-44E4-4356-BEB4-52065357C7F1}" type="presParOf" srcId="{333A1088-737F-45CB-B68E-254E46348037}" destId="{890E4F0B-2866-4A3F-A3C7-2A14B1797930}" srcOrd="22" destOrd="0" presId="urn:microsoft.com/office/officeart/2005/8/layout/target3"/>
    <dgm:cxn modelId="{FCD14F8E-A750-4B34-B2B3-2C23DF2FBB76}" type="presParOf" srcId="{333A1088-737F-45CB-B68E-254E46348037}" destId="{E121BC1D-63E9-41D2-9DE4-4129FC7F1E07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ZŠ Týnec nad Labem</a:t>
          </a:r>
          <a:endParaRPr lang="cs-CZ" sz="1400" kern="1200" dirty="0"/>
        </a:p>
      </dsp:txBody>
      <dsp:txXfrm>
        <a:off x="1273857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AUTOR: Bc. Iva Olexová</a:t>
          </a:r>
          <a:endParaRPr lang="cs-CZ" sz="14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smtClean="0"/>
            <a:t>VY_32_INOVACE_10_SLOVNÍ </a:t>
          </a:r>
          <a:r>
            <a:rPr lang="cs-CZ" sz="1400" kern="1200" smtClean="0"/>
            <a:t>DRUHY_SLOVESA </a:t>
          </a:r>
          <a:r>
            <a:rPr lang="cs-CZ" sz="1400" kern="1200" dirty="0" smtClean="0"/>
            <a:t>1</a:t>
          </a:r>
          <a:endParaRPr lang="cs-CZ" sz="1400" kern="1200" dirty="0"/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</a:t>
          </a:r>
          <a:r>
            <a:rPr lang="cs-CZ" sz="1400" kern="1200" smtClean="0"/>
            <a:t>: Slovesa 1</a:t>
          </a:r>
          <a:endParaRPr lang="cs-CZ" sz="1400" kern="1200" dirty="0"/>
        </a:p>
      </dsp:txBody>
      <dsp:txXfrm>
        <a:off x="1273857" y="955392"/>
        <a:ext cx="5350878" cy="318465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CZ.1.07/1.4.00/21.1921</a:t>
          </a:r>
          <a:endParaRPr lang="cs-CZ" sz="1400" kern="1200" dirty="0"/>
        </a:p>
      </dsp:txBody>
      <dsp:txXfrm>
        <a:off x="1273857" y="1273857"/>
        <a:ext cx="5350878" cy="318465"/>
      </dsp:txXfrm>
    </dsp:sp>
    <dsp:sp modelId="{374C62F6-CEA5-4E16-9137-FBBCDE2FAC9C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7FB3D4BF-43A8-455F-9FCD-21453D7572F6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smtClean="0"/>
            <a:t>Vytvořeno: leden 2012</a:t>
          </a:r>
          <a:endParaRPr lang="cs-CZ" sz="1400" kern="1200" dirty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FA09F-B1FB-4270-A110-14D6F356C328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7CFAA-61ED-4311-A39F-D64B4BDADF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FA09F-B1FB-4270-A110-14D6F356C328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7CFAA-61ED-4311-A39F-D64B4BDADF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FA09F-B1FB-4270-A110-14D6F356C328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7CFAA-61ED-4311-A39F-D64B4BDADF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FA09F-B1FB-4270-A110-14D6F356C328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7CFAA-61ED-4311-A39F-D64B4BDADF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FA09F-B1FB-4270-A110-14D6F356C328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7CFAA-61ED-4311-A39F-D64B4BDADF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FA09F-B1FB-4270-A110-14D6F356C328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7CFAA-61ED-4311-A39F-D64B4BDADF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FA09F-B1FB-4270-A110-14D6F356C328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7CFAA-61ED-4311-A39F-D64B4BDADF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FA09F-B1FB-4270-A110-14D6F356C328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7CFAA-61ED-4311-A39F-D64B4BDADF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FA09F-B1FB-4270-A110-14D6F356C328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7CFAA-61ED-4311-A39F-D64B4BDADF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FA09F-B1FB-4270-A110-14D6F356C328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7CFAA-61ED-4311-A39F-D64B4BDADF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FA09F-B1FB-4270-A110-14D6F356C328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7CFAA-61ED-4311-A39F-D64B4BDADF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alpha val="5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4FA09F-B1FB-4270-A110-14D6F356C328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97CFAA-61ED-4311-A39F-D64B4BDADF4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764704"/>
            <a:ext cx="8229600" cy="5688632"/>
          </a:xfrm>
        </p:spPr>
        <p:txBody>
          <a:bodyPr/>
          <a:lstStyle/>
          <a:p>
            <a:pPr marL="0" lv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745042170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5117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	Prezentace je určena žákům 3. ročníku ZŠ a je vhodná pro interaktivní tabuli. Slouží jako výklad nové látky s procvičením. Některou stránku lze využít k samostatné práci.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000" b="1" dirty="0" smtClean="0"/>
              <a:t>Slovní druhy</a:t>
            </a:r>
            <a:endParaRPr lang="cs-CZ" sz="60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tx1"/>
                </a:solidFill>
              </a:rPr>
              <a:t>Slovesa</a:t>
            </a:r>
            <a:endParaRPr lang="cs-CZ" sz="4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Slovesa 1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43116"/>
            <a:ext cx="8229600" cy="3983047"/>
          </a:xfrm>
        </p:spPr>
        <p:txBody>
          <a:bodyPr/>
          <a:lstStyle/>
          <a:p>
            <a:pPr>
              <a:buFontTx/>
              <a:buChar char="-"/>
            </a:pPr>
            <a:r>
              <a:rPr lang="cs-CZ" dirty="0" smtClean="0"/>
              <a:t>pátý slovní druh</a:t>
            </a:r>
          </a:p>
          <a:p>
            <a:pPr>
              <a:buFontTx/>
              <a:buChar char="-"/>
            </a:pPr>
            <a:r>
              <a:rPr lang="cs-CZ" dirty="0"/>
              <a:t>o</a:t>
            </a:r>
            <a:r>
              <a:rPr lang="cs-CZ" dirty="0" smtClean="0"/>
              <a:t>značujeme číslicí 5</a:t>
            </a:r>
          </a:p>
          <a:p>
            <a:pPr>
              <a:buFontTx/>
              <a:buChar char="-"/>
            </a:pPr>
            <a:r>
              <a:rPr lang="cs-CZ" b="1" dirty="0"/>
              <a:t>v</a:t>
            </a:r>
            <a:r>
              <a:rPr lang="cs-CZ" b="1" dirty="0" smtClean="0"/>
              <a:t>yjadřují, co osoby, zvířata a věci dělají nebo co se s nimi děje</a:t>
            </a:r>
          </a:p>
          <a:p>
            <a:pPr>
              <a:buFontTx/>
              <a:buChar char="-"/>
            </a:pPr>
            <a:r>
              <a:rPr lang="cs-CZ" dirty="0"/>
              <a:t>u</a:t>
            </a:r>
            <a:r>
              <a:rPr lang="cs-CZ" dirty="0" smtClean="0"/>
              <a:t>rčujeme u nich osobu, číslo a čas</a:t>
            </a:r>
            <a:endParaRPr lang="cs-CZ" dirty="0"/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143008"/>
          </a:xfrm>
        </p:spPr>
        <p:txBody>
          <a:bodyPr>
            <a:normAutofit/>
          </a:bodyPr>
          <a:lstStyle/>
          <a:p>
            <a:r>
              <a:rPr lang="cs-CZ" sz="4000" b="1" dirty="0" smtClean="0"/>
              <a:t>Přiřaď k podstatným jménům slovesa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5429288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/>
              <a:t>s</a:t>
            </a:r>
            <a:r>
              <a:rPr lang="cs-CZ" dirty="0" smtClean="0"/>
              <a:t>níh - 			auto -</a:t>
            </a:r>
          </a:p>
          <a:p>
            <a:pPr>
              <a:buNone/>
            </a:pPr>
            <a:r>
              <a:rPr lang="cs-CZ" dirty="0"/>
              <a:t>p</a:t>
            </a:r>
            <a:r>
              <a:rPr lang="cs-CZ" dirty="0" smtClean="0"/>
              <a:t>lavec -			maminka -</a:t>
            </a:r>
          </a:p>
          <a:p>
            <a:pPr>
              <a:buNone/>
            </a:pPr>
            <a:r>
              <a:rPr lang="cs-CZ" dirty="0"/>
              <a:t>r</a:t>
            </a:r>
            <a:r>
              <a:rPr lang="cs-CZ" dirty="0" smtClean="0"/>
              <a:t>ybář -			strom -</a:t>
            </a:r>
          </a:p>
          <a:p>
            <a:pPr>
              <a:buNone/>
            </a:pPr>
            <a:r>
              <a:rPr lang="cs-CZ" dirty="0"/>
              <a:t>p</a:t>
            </a:r>
            <a:r>
              <a:rPr lang="cs-CZ" dirty="0" smtClean="0"/>
              <a:t>ila -				topinkovač -</a:t>
            </a:r>
          </a:p>
          <a:p>
            <a:pPr>
              <a:buNone/>
            </a:pPr>
            <a:r>
              <a:rPr lang="cs-CZ" dirty="0"/>
              <a:t>v</a:t>
            </a:r>
            <a:r>
              <a:rPr lang="cs-CZ" dirty="0" smtClean="0"/>
              <a:t>lak -						</a:t>
            </a:r>
          </a:p>
          <a:p>
            <a:pPr>
              <a:buNone/>
            </a:pPr>
            <a:r>
              <a:rPr lang="cs-CZ" dirty="0"/>
              <a:t>v</a:t>
            </a:r>
            <a:r>
              <a:rPr lang="cs-CZ" dirty="0" smtClean="0"/>
              <a:t>ítr -	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/>
              <a:t>j</a:t>
            </a:r>
            <a:r>
              <a:rPr lang="cs-CZ" dirty="0" smtClean="0"/>
              <a:t>ede,	roste, houká, chytá, opéká </a:t>
            </a:r>
          </a:p>
          <a:p>
            <a:pPr>
              <a:buNone/>
            </a:pPr>
            <a:r>
              <a:rPr lang="cs-CZ" dirty="0"/>
              <a:t>p</a:t>
            </a:r>
            <a:r>
              <a:rPr lang="cs-CZ" dirty="0" smtClean="0"/>
              <a:t>adá, plave, píše, fouká, řeže</a:t>
            </a:r>
            <a:r>
              <a:rPr lang="cs-CZ" sz="3000" dirty="0" smtClean="0"/>
              <a:t>				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1029" name="Picture 5" descr="C:\Program Files\Microsoft Office\MEDIA\CAGCAT10\j0199283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00826" y="4500570"/>
            <a:ext cx="1840871" cy="16537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Vypiš z vyjmenovaných slov slovesa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5429288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B -	</a:t>
            </a:r>
          </a:p>
          <a:p>
            <a:pPr>
              <a:buNone/>
            </a:pPr>
            <a:r>
              <a:rPr lang="cs-CZ" dirty="0" smtClean="0"/>
              <a:t>L -	</a:t>
            </a:r>
          </a:p>
          <a:p>
            <a:pPr>
              <a:buNone/>
            </a:pPr>
            <a:r>
              <a:rPr lang="cs-CZ" dirty="0" smtClean="0"/>
              <a:t>M -	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P -	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S -	</a:t>
            </a:r>
          </a:p>
          <a:p>
            <a:pPr>
              <a:buNone/>
            </a:pPr>
            <a:r>
              <a:rPr lang="cs-CZ" dirty="0" smtClean="0"/>
              <a:t>V -	</a:t>
            </a:r>
          </a:p>
          <a:p>
            <a:pPr>
              <a:buNone/>
            </a:pPr>
            <a:r>
              <a:rPr lang="cs-CZ" dirty="0" smtClean="0"/>
              <a:t>Z -	</a:t>
            </a:r>
            <a:endParaRPr lang="cs-CZ" dirty="0"/>
          </a:p>
        </p:txBody>
      </p:sp>
      <p:cxnSp>
        <p:nvCxnSpPr>
          <p:cNvPr id="5" name="Přímá spojovací čára 4"/>
          <p:cNvCxnSpPr/>
          <p:nvPr/>
        </p:nvCxnSpPr>
        <p:spPr>
          <a:xfrm>
            <a:off x="1071538" y="1785926"/>
            <a:ext cx="7358114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" name="Přímá spojovací čára 5"/>
          <p:cNvCxnSpPr/>
          <p:nvPr/>
        </p:nvCxnSpPr>
        <p:spPr>
          <a:xfrm>
            <a:off x="1071538" y="2285992"/>
            <a:ext cx="7358114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>
            <a:off x="1214414" y="2928934"/>
            <a:ext cx="7215238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>
            <a:off x="571472" y="3500438"/>
            <a:ext cx="785818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>
            <a:off x="1000100" y="4071942"/>
            <a:ext cx="7429552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500034" y="4643446"/>
            <a:ext cx="7929618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>
            <a:off x="1000100" y="5286388"/>
            <a:ext cx="7429552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1000100" y="5857892"/>
            <a:ext cx="7429552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>
            <a:off x="1000100" y="6429396"/>
            <a:ext cx="7429552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Doplň slovesa opačného významu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28133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600" dirty="0" smtClean="0"/>
              <a:t>stojí  x</a:t>
            </a:r>
          </a:p>
          <a:p>
            <a:pPr>
              <a:buNone/>
            </a:pPr>
            <a:r>
              <a:rPr lang="cs-CZ" sz="3600" dirty="0" smtClean="0"/>
              <a:t>mračí se  x</a:t>
            </a:r>
          </a:p>
          <a:p>
            <a:pPr>
              <a:buNone/>
            </a:pPr>
            <a:r>
              <a:rPr lang="cs-CZ" sz="3600" dirty="0" smtClean="0"/>
              <a:t>křičí  x</a:t>
            </a:r>
          </a:p>
          <a:p>
            <a:pPr>
              <a:buNone/>
            </a:pPr>
            <a:r>
              <a:rPr lang="cs-CZ" sz="3600" dirty="0" smtClean="0"/>
              <a:t>nekouká  x</a:t>
            </a:r>
          </a:p>
          <a:p>
            <a:pPr>
              <a:buNone/>
            </a:pPr>
            <a:r>
              <a:rPr lang="cs-CZ" sz="3600" dirty="0"/>
              <a:t>n</a:t>
            </a:r>
            <a:r>
              <a:rPr lang="cs-CZ" sz="3600" dirty="0" smtClean="0"/>
              <a:t>ekreslí  x</a:t>
            </a:r>
          </a:p>
          <a:p>
            <a:pPr>
              <a:buNone/>
            </a:pPr>
            <a:endParaRPr lang="cs-CZ" sz="3600" dirty="0"/>
          </a:p>
        </p:txBody>
      </p:sp>
      <p:cxnSp>
        <p:nvCxnSpPr>
          <p:cNvPr id="5" name="Přímá spojovací čára 4"/>
          <p:cNvCxnSpPr/>
          <p:nvPr/>
        </p:nvCxnSpPr>
        <p:spPr>
          <a:xfrm>
            <a:off x="1928794" y="2428868"/>
            <a:ext cx="607223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" name="Přímá spojovací čára 5"/>
          <p:cNvCxnSpPr/>
          <p:nvPr/>
        </p:nvCxnSpPr>
        <p:spPr>
          <a:xfrm>
            <a:off x="2643174" y="3071810"/>
            <a:ext cx="535785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>
            <a:off x="1928794" y="3714752"/>
            <a:ext cx="607223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>
            <a:off x="2643174" y="4429132"/>
            <a:ext cx="535785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>
            <a:off x="2500298" y="5072074"/>
            <a:ext cx="550072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1027" name="Picture 3" descr="C:\Users\iolexova\AppData\Local\Microsoft\Windows\Temporary Internet Files\Content.IE5\5JR37PGL\MM900043783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1124744"/>
            <a:ext cx="1503040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Řešení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1857364"/>
            <a:ext cx="8429684" cy="426879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stojí  x		chodí, běží, jde, sedí</a:t>
            </a:r>
          </a:p>
          <a:p>
            <a:pPr>
              <a:buNone/>
            </a:pPr>
            <a:r>
              <a:rPr lang="cs-CZ" dirty="0" smtClean="0"/>
              <a:t>mračí se  x		nemračí se, usmívá se, raduje se	</a:t>
            </a:r>
          </a:p>
          <a:p>
            <a:pPr>
              <a:buNone/>
            </a:pPr>
            <a:r>
              <a:rPr lang="cs-CZ" dirty="0" smtClean="0"/>
              <a:t>křičí  x		šeptá, nekřičí,</a:t>
            </a:r>
          </a:p>
          <a:p>
            <a:pPr>
              <a:buNone/>
            </a:pPr>
            <a:r>
              <a:rPr lang="cs-CZ" dirty="0" smtClean="0"/>
              <a:t>nekouká  x		kouká, hledí, dívá se</a:t>
            </a:r>
          </a:p>
          <a:p>
            <a:pPr>
              <a:buNone/>
            </a:pPr>
            <a:r>
              <a:rPr lang="cs-CZ" dirty="0"/>
              <a:t>n</a:t>
            </a:r>
            <a:r>
              <a:rPr lang="cs-CZ" dirty="0" smtClean="0"/>
              <a:t>ekreslí  x		kreslí, maluje	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						</a:t>
            </a:r>
            <a:endParaRPr lang="cs-CZ" dirty="0"/>
          </a:p>
        </p:txBody>
      </p:sp>
      <p:pic>
        <p:nvPicPr>
          <p:cNvPr id="2050" name="Picture 2" descr="C:\Users\iolexova\AppData\Local\Microsoft\Windows\Temporary Internet Files\Content.IE5\8YG17CPO\MC90044190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40"/>
            <a:ext cx="1457325" cy="1700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iolexova\AppData\Local\Microsoft\Windows\Temporary Internet Files\Content.IE5\M9DVAZSF\MC90043439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5157192"/>
            <a:ext cx="1892300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http:// microsoft.com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97</Words>
  <Application>Microsoft Office PowerPoint</Application>
  <PresentationFormat>Předvádění na obrazovce (4:3)</PresentationFormat>
  <Paragraphs>58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Prezentace aplikace PowerPoint</vt:lpstr>
      <vt:lpstr>Anotace</vt:lpstr>
      <vt:lpstr>Slovní druhy</vt:lpstr>
      <vt:lpstr>Slovesa 1</vt:lpstr>
      <vt:lpstr>Přiřaď k podstatným jménům slovesa</vt:lpstr>
      <vt:lpstr>Vypiš z vyjmenovaných slov slovesa</vt:lpstr>
      <vt:lpstr>Doplň slovesa opačného významu</vt:lpstr>
      <vt:lpstr>Řešení</vt:lpstr>
      <vt:lpstr>Použité zdroje</vt:lpstr>
    </vt:vector>
  </TitlesOfParts>
  <Company>Your Organization Name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Slovní druhy</dc:title>
  <dc:creator>Your User Name</dc:creator>
  <cp:lastModifiedBy>Olexová Iva</cp:lastModifiedBy>
  <cp:revision>27</cp:revision>
  <dcterms:created xsi:type="dcterms:W3CDTF">2012-02-28T19:22:14Z</dcterms:created>
  <dcterms:modified xsi:type="dcterms:W3CDTF">2012-05-17T13:34:45Z</dcterms:modified>
</cp:coreProperties>
</file>