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VY_32_INOVACE_10_VYJMENOVANÁ SLOVA_PROCVIČOVÁNÍ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Bc. Iva Olexová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Procvičování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EF391E24-F329-4072-90F6-2A78FE6E1C59}">
      <dgm:prSet/>
      <dgm:spPr/>
      <dgm:t>
        <a:bodyPr/>
        <a:lstStyle/>
        <a:p>
          <a:pPr rtl="0"/>
          <a:r>
            <a:rPr lang="cs-CZ" dirty="0" smtClean="0"/>
            <a:t>Vytvořeno</a:t>
          </a:r>
          <a:r>
            <a:rPr lang="cs-CZ" smtClean="0"/>
            <a:t>: listopad 2011</a:t>
          </a:r>
          <a:endParaRPr lang="cs-CZ" dirty="0"/>
        </a:p>
      </dgm:t>
    </dgm:pt>
    <dgm:pt modelId="{4D420E30-B797-4EA2-902F-A30A4B2FD909}" type="parTrans" cxnId="{AA3A20BA-3D9A-4DB1-B70C-C69105B4CB07}">
      <dgm:prSet/>
      <dgm:spPr/>
      <dgm:t>
        <a:bodyPr/>
        <a:lstStyle/>
        <a:p>
          <a:endParaRPr lang="cs-CZ"/>
        </a:p>
      </dgm:t>
    </dgm:pt>
    <dgm:pt modelId="{065D7EB1-A08F-4A65-ACF8-1B12D19904AE}" type="sibTrans" cxnId="{AA3A20BA-3D9A-4DB1-B70C-C69105B4CB07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7250DB07-0806-43BD-853E-D8025CC5877E}" type="pres">
      <dgm:prSet presAssocID="{EF391E24-F329-4072-90F6-2A78FE6E1C59}" presName="vertSpace6" presStyleLbl="node1" presStyleIdx="4" presStyleCnt="6"/>
      <dgm:spPr/>
      <dgm:t>
        <a:bodyPr/>
        <a:lstStyle/>
        <a:p>
          <a:endParaRPr lang="cs-CZ"/>
        </a:p>
      </dgm:t>
    </dgm:pt>
    <dgm:pt modelId="{6FA8C122-AFE5-4783-BFA2-86464A933B53}" type="pres">
      <dgm:prSet presAssocID="{EF391E24-F329-4072-90F6-2A78FE6E1C59}" presName="circle6" presStyleLbl="node1" presStyleIdx="5" presStyleCnt="6"/>
      <dgm:spPr/>
      <dgm:t>
        <a:bodyPr/>
        <a:lstStyle/>
        <a:p>
          <a:endParaRPr lang="cs-CZ"/>
        </a:p>
      </dgm:t>
    </dgm:pt>
    <dgm:pt modelId="{F3140562-C29E-4BFD-B9EF-586FC2EC7E43}" type="pres">
      <dgm:prSet presAssocID="{EF391E24-F329-4072-90F6-2A78FE6E1C59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5C20281-66DB-4CF7-99EE-EEF749B141AC}" type="pres">
      <dgm:prSet presAssocID="{EF391E24-F329-4072-90F6-2A78FE6E1C59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AA3A20BA-3D9A-4DB1-B70C-C69105B4CB07}" srcId="{757F3AB3-0718-4624-B441-E567A8F0AB56}" destId="{EF391E24-F329-4072-90F6-2A78FE6E1C59}" srcOrd="5" destOrd="0" parTransId="{4D420E30-B797-4EA2-902F-A30A4B2FD909}" sibTransId="{065D7EB1-A08F-4A65-ACF8-1B12D19904AE}"/>
    <dgm:cxn modelId="{1624A114-0302-4B5C-AB33-C68454A1F592}" type="presOf" srcId="{D1D4F407-5343-4D3F-B5B9-D407B03CAEB4}" destId="{AED2198E-93D5-4001-81B4-73124B309672}" srcOrd="1" destOrd="0" presId="urn:microsoft.com/office/officeart/2005/8/layout/target3"/>
    <dgm:cxn modelId="{ECC0A9E6-1312-4B24-954F-BED93B263FFA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290CB833-7690-40A9-B8B6-F0C6760026B2}" type="presOf" srcId="{B651F6E3-6281-48DB-9319-2AEAFDAE7572}" destId="{619D679B-A015-4ECF-8348-D1034C574F40}" srcOrd="0" destOrd="0" presId="urn:microsoft.com/office/officeart/2005/8/layout/target3"/>
    <dgm:cxn modelId="{2E923E85-6ADA-4150-AD38-F986A20EBA99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BE20A0F-7BF5-428C-B231-7B7F4A1EEE58}" type="presOf" srcId="{4C35D32F-0EAB-4CD7-82EE-45574DC2A586}" destId="{8BEBB6EC-1DAA-4CAC-8A25-BC0FCBD5DBD5}" srcOrd="0" destOrd="0" presId="urn:microsoft.com/office/officeart/2005/8/layout/target3"/>
    <dgm:cxn modelId="{42D1C2C3-0487-446F-97F8-9A9AA156B030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3611AE94-2D6E-4003-B32D-ADF4126DB60B}" type="presOf" srcId="{D8197B8C-B260-4A16-BDF4-0947B075E274}" destId="{5A5FFA88-C948-4069-8E93-59FA12366E83}" srcOrd="1" destOrd="0" presId="urn:microsoft.com/office/officeart/2005/8/layout/target3"/>
    <dgm:cxn modelId="{B37E888E-4DF7-40C0-8748-880102900AB1}" type="presOf" srcId="{757F3AB3-0718-4624-B441-E567A8F0AB56}" destId="{333A1088-737F-45CB-B68E-254E46348037}" srcOrd="0" destOrd="0" presId="urn:microsoft.com/office/officeart/2005/8/layout/target3"/>
    <dgm:cxn modelId="{5201334F-6FA5-490C-B7EA-454062F50408}" type="presOf" srcId="{EF391E24-F329-4072-90F6-2A78FE6E1C59}" destId="{F3140562-C29E-4BFD-B9EF-586FC2EC7E43}" srcOrd="0" destOrd="0" presId="urn:microsoft.com/office/officeart/2005/8/layout/target3"/>
    <dgm:cxn modelId="{3C914E71-0354-489D-A59A-68AD7FDB3FBE}" type="presOf" srcId="{4C35D32F-0EAB-4CD7-82EE-45574DC2A586}" destId="{890E4F0B-2866-4A3F-A3C7-2A14B1797930}" srcOrd="1" destOrd="0" presId="urn:microsoft.com/office/officeart/2005/8/layout/target3"/>
    <dgm:cxn modelId="{265DD8E5-0344-4F8B-AE29-818EC6DA5668}" type="presOf" srcId="{EF391E24-F329-4072-90F6-2A78FE6E1C59}" destId="{15C20281-66DB-4CF7-99EE-EEF749B141AC}" srcOrd="1" destOrd="0" presId="urn:microsoft.com/office/officeart/2005/8/layout/target3"/>
    <dgm:cxn modelId="{54081634-2DC1-489D-A2AC-9E11D35E677D}" type="presOf" srcId="{D8197B8C-B260-4A16-BDF4-0947B075E274}" destId="{25B08C86-7E15-44DC-BE7F-FFB55DD49D12}" srcOrd="0" destOrd="0" presId="urn:microsoft.com/office/officeart/2005/8/layout/target3"/>
    <dgm:cxn modelId="{8A0EA8CC-83A1-4878-9D02-F819CDC09C83}" type="presOf" srcId="{D1B46980-6531-4606-95E6-44980827E919}" destId="{2BE915AB-18AA-4053-B92C-3BFC9ED204BB}" srcOrd="1" destOrd="0" presId="urn:microsoft.com/office/officeart/2005/8/layout/target3"/>
    <dgm:cxn modelId="{2BDDE6C2-EE63-4F1C-B6DF-4CCF6C3FE706}" type="presParOf" srcId="{333A1088-737F-45CB-B68E-254E46348037}" destId="{F5ABB229-8D3B-4694-996A-96F23CF14429}" srcOrd="0" destOrd="0" presId="urn:microsoft.com/office/officeart/2005/8/layout/target3"/>
    <dgm:cxn modelId="{8E170E4C-EC98-4742-8A30-460F9B08279F}" type="presParOf" srcId="{333A1088-737F-45CB-B68E-254E46348037}" destId="{F41139FD-01EE-4571-8B17-4FB00FC51163}" srcOrd="1" destOrd="0" presId="urn:microsoft.com/office/officeart/2005/8/layout/target3"/>
    <dgm:cxn modelId="{E2FE2496-3A27-4073-AF97-806FB73977B3}" type="presParOf" srcId="{333A1088-737F-45CB-B68E-254E46348037}" destId="{D005CE8C-CC26-4C3E-AC11-E15060ECD759}" srcOrd="2" destOrd="0" presId="urn:microsoft.com/office/officeart/2005/8/layout/target3"/>
    <dgm:cxn modelId="{A26189B9-7059-4347-B699-F50182AC49C2}" type="presParOf" srcId="{333A1088-737F-45CB-B68E-254E46348037}" destId="{2C702D82-9B77-49B7-9568-BB8EB47C3372}" srcOrd="3" destOrd="0" presId="urn:microsoft.com/office/officeart/2005/8/layout/target3"/>
    <dgm:cxn modelId="{17597947-04FA-4A92-8EE3-8948D0D05825}" type="presParOf" srcId="{333A1088-737F-45CB-B68E-254E46348037}" destId="{A52A0455-90FF-4808-ABD0-F02540D31D5A}" srcOrd="4" destOrd="0" presId="urn:microsoft.com/office/officeart/2005/8/layout/target3"/>
    <dgm:cxn modelId="{65FCE28D-593C-483C-A935-01C37AAE2497}" type="presParOf" srcId="{333A1088-737F-45CB-B68E-254E46348037}" destId="{6140AFEC-043D-4C43-A2F9-D0F5331DF3A3}" srcOrd="5" destOrd="0" presId="urn:microsoft.com/office/officeart/2005/8/layout/target3"/>
    <dgm:cxn modelId="{4EC40A69-F956-421B-A8B7-8F47E9BEF2C8}" type="presParOf" srcId="{333A1088-737F-45CB-B68E-254E46348037}" destId="{9358AC05-5D7D-4327-9F80-1AD486AEA664}" srcOrd="6" destOrd="0" presId="urn:microsoft.com/office/officeart/2005/8/layout/target3"/>
    <dgm:cxn modelId="{1B14D67A-7B7F-4FF0-A000-0333F5DD77BC}" type="presParOf" srcId="{333A1088-737F-45CB-B68E-254E46348037}" destId="{313FC574-E1CD-4FB4-B054-0B805CE0447D}" srcOrd="7" destOrd="0" presId="urn:microsoft.com/office/officeart/2005/8/layout/target3"/>
    <dgm:cxn modelId="{C6432DDA-DF46-4751-826D-A4442D2355DF}" type="presParOf" srcId="{333A1088-737F-45CB-B68E-254E46348037}" destId="{619D679B-A015-4ECF-8348-D1034C574F40}" srcOrd="8" destOrd="0" presId="urn:microsoft.com/office/officeart/2005/8/layout/target3"/>
    <dgm:cxn modelId="{7196F3DA-01E6-428A-8F81-62F954BC7C29}" type="presParOf" srcId="{333A1088-737F-45CB-B68E-254E46348037}" destId="{322283A8-4A27-4CDA-BAE3-F381106A9174}" srcOrd="9" destOrd="0" presId="urn:microsoft.com/office/officeart/2005/8/layout/target3"/>
    <dgm:cxn modelId="{486AAD39-75AD-4E78-A556-CF83408EE056}" type="presParOf" srcId="{333A1088-737F-45CB-B68E-254E46348037}" destId="{FFC9F71D-1B4F-4AD9-A4A6-86ADEFC8AF5C}" srcOrd="10" destOrd="0" presId="urn:microsoft.com/office/officeart/2005/8/layout/target3"/>
    <dgm:cxn modelId="{AD0B991E-2B74-45FD-8097-98FD09664D37}" type="presParOf" srcId="{333A1088-737F-45CB-B68E-254E46348037}" destId="{25B08C86-7E15-44DC-BE7F-FFB55DD49D12}" srcOrd="11" destOrd="0" presId="urn:microsoft.com/office/officeart/2005/8/layout/target3"/>
    <dgm:cxn modelId="{D2310485-5AAC-455E-9DB0-4F40A847B74A}" type="presParOf" srcId="{333A1088-737F-45CB-B68E-254E46348037}" destId="{76644BE8-9D7C-4C09-B250-3D10AF48CBB7}" srcOrd="12" destOrd="0" presId="urn:microsoft.com/office/officeart/2005/8/layout/target3"/>
    <dgm:cxn modelId="{8144DBC5-A390-4826-989F-C19AB3263E10}" type="presParOf" srcId="{333A1088-737F-45CB-B68E-254E46348037}" destId="{EE85B701-7295-41C0-BA7A-34D3756A2AE6}" srcOrd="13" destOrd="0" presId="urn:microsoft.com/office/officeart/2005/8/layout/target3"/>
    <dgm:cxn modelId="{DFC1704A-DC46-4E2F-BA5A-44E7DBDA834D}" type="presParOf" srcId="{333A1088-737F-45CB-B68E-254E46348037}" destId="{8BEBB6EC-1DAA-4CAC-8A25-BC0FCBD5DBD5}" srcOrd="14" destOrd="0" presId="urn:microsoft.com/office/officeart/2005/8/layout/target3"/>
    <dgm:cxn modelId="{6734A5E7-1348-4236-8271-0BC5C2BB3FB8}" type="presParOf" srcId="{333A1088-737F-45CB-B68E-254E46348037}" destId="{7250DB07-0806-43BD-853E-D8025CC5877E}" srcOrd="15" destOrd="0" presId="urn:microsoft.com/office/officeart/2005/8/layout/target3"/>
    <dgm:cxn modelId="{91BCE8F9-64DA-4E3B-A491-F3AB459D22DF}" type="presParOf" srcId="{333A1088-737F-45CB-B68E-254E46348037}" destId="{6FA8C122-AFE5-4783-BFA2-86464A933B53}" srcOrd="16" destOrd="0" presId="urn:microsoft.com/office/officeart/2005/8/layout/target3"/>
    <dgm:cxn modelId="{F265EFA1-5DC6-4F9B-945A-2E5C850A7120}" type="presParOf" srcId="{333A1088-737F-45CB-B68E-254E46348037}" destId="{F3140562-C29E-4BFD-B9EF-586FC2EC7E43}" srcOrd="17" destOrd="0" presId="urn:microsoft.com/office/officeart/2005/8/layout/target3"/>
    <dgm:cxn modelId="{BB8501CE-98E1-4051-87FC-0A59B7E8FDD1}" type="presParOf" srcId="{333A1088-737F-45CB-B68E-254E46348037}" destId="{AED2198E-93D5-4001-81B4-73124B309672}" srcOrd="18" destOrd="0" presId="urn:microsoft.com/office/officeart/2005/8/layout/target3"/>
    <dgm:cxn modelId="{2C448D0C-2849-431D-BB8D-DB50E556FBAB}" type="presParOf" srcId="{333A1088-737F-45CB-B68E-254E46348037}" destId="{2BE915AB-18AA-4053-B92C-3BFC9ED204BB}" srcOrd="19" destOrd="0" presId="urn:microsoft.com/office/officeart/2005/8/layout/target3"/>
    <dgm:cxn modelId="{0518D925-9B32-4830-AF16-E3F719CD0E3C}" type="presParOf" srcId="{333A1088-737F-45CB-B68E-254E46348037}" destId="{6BB5E863-4638-4E1D-BFDE-399D028AC4ED}" srcOrd="20" destOrd="0" presId="urn:microsoft.com/office/officeart/2005/8/layout/target3"/>
    <dgm:cxn modelId="{C0697909-54FB-4D27-8C1D-E4DFF742578C}" type="presParOf" srcId="{333A1088-737F-45CB-B68E-254E46348037}" destId="{5A5FFA88-C948-4069-8E93-59FA12366E83}" srcOrd="21" destOrd="0" presId="urn:microsoft.com/office/officeart/2005/8/layout/target3"/>
    <dgm:cxn modelId="{DA3BB1B0-B88C-462B-92A4-A7C524C4DE54}" type="presParOf" srcId="{333A1088-737F-45CB-B68E-254E46348037}" destId="{890E4F0B-2866-4A3F-A3C7-2A14B1797930}" srcOrd="22" destOrd="0" presId="urn:microsoft.com/office/officeart/2005/8/layout/target3"/>
    <dgm:cxn modelId="{9AA64649-BAFD-4A4C-AD85-93F983881E9D}" type="presParOf" srcId="{333A1088-737F-45CB-B68E-254E46348037}" destId="{15C20281-66DB-4CF7-99EE-EEF749B141AC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ZŠ Týnec nad Labem</a:t>
          </a:r>
          <a:endParaRPr lang="cs-CZ" sz="14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Bc. Iva Olexová</a:t>
          </a:r>
          <a:endParaRPr lang="cs-CZ" sz="14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VY_32_INOVACE_10_VYJMENOVANÁ SLOVA_PROCVIČOVÁNÍ</a:t>
          </a:r>
          <a:endParaRPr lang="cs-CZ" sz="14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Procvičování</a:t>
          </a:r>
          <a:endParaRPr lang="cs-CZ" sz="1400" kern="1200" dirty="0"/>
        </a:p>
      </dsp:txBody>
      <dsp:txXfrm>
        <a:off x="1273857" y="955392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CZ.1.07/1.4.00/21.1921</a:t>
          </a:r>
          <a:endParaRPr lang="cs-CZ" sz="1400" kern="1200" dirty="0"/>
        </a:p>
      </dsp:txBody>
      <dsp:txXfrm>
        <a:off x="1273857" y="1273857"/>
        <a:ext cx="5350878" cy="318465"/>
      </dsp:txXfrm>
    </dsp:sp>
    <dsp:sp modelId="{6FA8C122-AFE5-4783-BFA2-86464A933B53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3140562-C29E-4BFD-B9EF-586FC2EC7E43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Vytvořeno</a:t>
          </a:r>
          <a:r>
            <a:rPr lang="cs-CZ" sz="1400" kern="1200" smtClean="0"/>
            <a:t>: listopad 2011</a:t>
          </a:r>
          <a:endParaRPr lang="cs-CZ" sz="14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C1819-DD61-406F-B08B-FF98CACBB5A7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64995-FD7C-4BBF-BE47-C8D789C69D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C1819-DD61-406F-B08B-FF98CACBB5A7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64995-FD7C-4BBF-BE47-C8D789C69D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C1819-DD61-406F-B08B-FF98CACBB5A7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64995-FD7C-4BBF-BE47-C8D789C69D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C1819-DD61-406F-B08B-FF98CACBB5A7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64995-FD7C-4BBF-BE47-C8D789C69D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C1819-DD61-406F-B08B-FF98CACBB5A7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64995-FD7C-4BBF-BE47-C8D789C69D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C1819-DD61-406F-B08B-FF98CACBB5A7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64995-FD7C-4BBF-BE47-C8D789C69D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C1819-DD61-406F-B08B-FF98CACBB5A7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64995-FD7C-4BBF-BE47-C8D789C69D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C1819-DD61-406F-B08B-FF98CACBB5A7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64995-FD7C-4BBF-BE47-C8D789C69D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C1819-DD61-406F-B08B-FF98CACBB5A7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64995-FD7C-4BBF-BE47-C8D789C69D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C1819-DD61-406F-B08B-FF98CACBB5A7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64995-FD7C-4BBF-BE47-C8D789C69D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C1819-DD61-406F-B08B-FF98CACBB5A7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64995-FD7C-4BBF-BE47-C8D789C69D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00">
            <a:alpha val="6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3C1819-DD61-406F-B08B-FF98CACBB5A7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564995-FD7C-4BBF-BE47-C8D789C69D1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158600396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600200"/>
            <a:ext cx="8715436" cy="452596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	Prezentace je určena žákům 3. ročníku ZŠ a je vhodná pro interaktivní tabuli. Slouží k procvičení probírané látky. Některou stránku lze využít </a:t>
            </a:r>
            <a:r>
              <a:rPr lang="cs-CZ" dirty="0" smtClean="0"/>
              <a:t>                     k </a:t>
            </a:r>
            <a:r>
              <a:rPr lang="cs-CZ" dirty="0" smtClean="0"/>
              <a:t>samostatné práci s kontrolou.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	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sz="6600" b="1" dirty="0" smtClean="0"/>
              <a:t>Vyjmenovaná slova</a:t>
            </a:r>
          </a:p>
          <a:p>
            <a:pPr>
              <a:buNone/>
            </a:pPr>
            <a:r>
              <a:rPr lang="cs-CZ" sz="6600" b="1" dirty="0"/>
              <a:t>	</a:t>
            </a:r>
            <a:r>
              <a:rPr lang="cs-CZ" sz="4400" dirty="0" smtClean="0"/>
              <a:t>Procvičování</a:t>
            </a:r>
            <a:endParaRPr lang="cs-CZ" sz="4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Doplň y, i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329642" cy="452596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	m   všichni, podej m  , </a:t>
            </a:r>
            <a:r>
              <a:rPr lang="cs-CZ" dirty="0" err="1" smtClean="0"/>
              <a:t>pram</a:t>
            </a:r>
            <a:r>
              <a:rPr lang="cs-CZ" dirty="0" smtClean="0"/>
              <a:t>  </a:t>
            </a:r>
            <a:r>
              <a:rPr lang="cs-CZ" dirty="0" err="1" smtClean="0"/>
              <a:t>nek</a:t>
            </a:r>
            <a:r>
              <a:rPr lang="cs-CZ" dirty="0" smtClean="0"/>
              <a:t>, m  t hlad, 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err="1" smtClean="0"/>
              <a:t>zm</a:t>
            </a:r>
            <a:r>
              <a:rPr lang="cs-CZ" dirty="0" smtClean="0"/>
              <a:t>  je </a:t>
            </a:r>
            <a:r>
              <a:rPr lang="cs-CZ" dirty="0" err="1" smtClean="0"/>
              <a:t>zm</a:t>
            </a:r>
            <a:r>
              <a:rPr lang="cs-CZ" dirty="0" smtClean="0"/>
              <a:t>  zela, dom  </a:t>
            </a:r>
            <a:r>
              <a:rPr lang="cs-CZ" dirty="0" err="1" smtClean="0"/>
              <a:t>šlivý</a:t>
            </a:r>
            <a:r>
              <a:rPr lang="cs-CZ" dirty="0" smtClean="0"/>
              <a:t> a um  </a:t>
            </a:r>
            <a:r>
              <a:rPr lang="cs-CZ" dirty="0" err="1" smtClean="0"/>
              <a:t>něný</a:t>
            </a:r>
            <a:r>
              <a:rPr lang="cs-CZ" dirty="0" smtClean="0"/>
              <a:t>,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osm  </a:t>
            </a:r>
            <a:r>
              <a:rPr lang="cs-CZ" dirty="0" err="1" smtClean="0"/>
              <a:t>čka</a:t>
            </a:r>
            <a:r>
              <a:rPr lang="cs-CZ" dirty="0" smtClean="0"/>
              <a:t>, </a:t>
            </a:r>
            <a:r>
              <a:rPr lang="cs-CZ" dirty="0" err="1" smtClean="0"/>
              <a:t>sm</a:t>
            </a:r>
            <a:r>
              <a:rPr lang="cs-CZ" dirty="0" smtClean="0"/>
              <a:t>  </a:t>
            </a:r>
            <a:r>
              <a:rPr lang="cs-CZ" dirty="0" err="1" smtClean="0"/>
              <a:t>čka</a:t>
            </a:r>
            <a:r>
              <a:rPr lang="cs-CZ" dirty="0" smtClean="0"/>
              <a:t>, </a:t>
            </a:r>
            <a:r>
              <a:rPr lang="cs-CZ" dirty="0" err="1" smtClean="0"/>
              <a:t>sm</a:t>
            </a:r>
            <a:r>
              <a:rPr lang="cs-CZ" dirty="0" smtClean="0"/>
              <a:t>  </a:t>
            </a:r>
            <a:r>
              <a:rPr lang="cs-CZ" dirty="0" err="1" smtClean="0"/>
              <a:t>čec</a:t>
            </a:r>
            <a:r>
              <a:rPr lang="cs-CZ" dirty="0" smtClean="0"/>
              <a:t>, </a:t>
            </a:r>
            <a:r>
              <a:rPr lang="cs-CZ" dirty="0" err="1" smtClean="0"/>
              <a:t>sm</a:t>
            </a:r>
            <a:r>
              <a:rPr lang="cs-CZ" dirty="0" smtClean="0"/>
              <a:t>  k, m  </a:t>
            </a:r>
            <a:r>
              <a:rPr lang="cs-CZ" dirty="0" err="1" smtClean="0"/>
              <a:t>slivna</a:t>
            </a:r>
            <a:r>
              <a:rPr lang="cs-CZ" dirty="0" smtClean="0"/>
              <a:t>,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m  </a:t>
            </a:r>
            <a:r>
              <a:rPr lang="cs-CZ" dirty="0" err="1" smtClean="0"/>
              <a:t>chal</a:t>
            </a:r>
            <a:r>
              <a:rPr lang="cs-CZ" dirty="0" smtClean="0"/>
              <a:t> v m  se, </a:t>
            </a:r>
            <a:r>
              <a:rPr lang="cs-CZ" dirty="0" err="1" smtClean="0"/>
              <a:t>nesm</a:t>
            </a:r>
            <a:r>
              <a:rPr lang="cs-CZ" dirty="0" smtClean="0"/>
              <a:t>  </a:t>
            </a:r>
            <a:r>
              <a:rPr lang="cs-CZ" dirty="0" err="1" smtClean="0"/>
              <a:t>slný</a:t>
            </a:r>
            <a:r>
              <a:rPr lang="cs-CZ" dirty="0" smtClean="0"/>
              <a:t>, jenom se m  </a:t>
            </a:r>
            <a:r>
              <a:rPr lang="cs-CZ" dirty="0" err="1" smtClean="0"/>
              <a:t>hli</a:t>
            </a:r>
            <a:r>
              <a:rPr lang="cs-CZ" dirty="0" smtClean="0"/>
              <a:t>,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err="1" smtClean="0"/>
              <a:t>prom</a:t>
            </a:r>
            <a:r>
              <a:rPr lang="cs-CZ" dirty="0" smtClean="0"/>
              <a:t>  </a:t>
            </a:r>
            <a:r>
              <a:rPr lang="cs-CZ" dirty="0" err="1" smtClean="0"/>
              <a:t>šlené</a:t>
            </a:r>
            <a:r>
              <a:rPr lang="cs-CZ" dirty="0" smtClean="0"/>
              <a:t> nám  </a:t>
            </a:r>
            <a:r>
              <a:rPr lang="cs-CZ" dirty="0" err="1" smtClean="0"/>
              <a:t>tky</a:t>
            </a:r>
            <a:r>
              <a:rPr lang="cs-CZ" dirty="0" smtClean="0"/>
              <a:t>, M  </a:t>
            </a:r>
            <a:r>
              <a:rPr lang="cs-CZ" dirty="0" err="1" smtClean="0"/>
              <a:t>chal</a:t>
            </a:r>
            <a:r>
              <a:rPr lang="cs-CZ" dirty="0" smtClean="0"/>
              <a:t>, M  rek, kom  </a:t>
            </a:r>
            <a:r>
              <a:rPr lang="cs-CZ" dirty="0" err="1" smtClean="0"/>
              <a:t>ník</a:t>
            </a:r>
            <a:r>
              <a:rPr lang="cs-CZ" dirty="0" smtClean="0"/>
              <a:t>,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m  </a:t>
            </a:r>
            <a:r>
              <a:rPr lang="cs-CZ" dirty="0" err="1" smtClean="0"/>
              <a:t>chačka</a:t>
            </a:r>
            <a:r>
              <a:rPr lang="cs-CZ" dirty="0" smtClean="0"/>
              <a:t>, </a:t>
            </a:r>
            <a:r>
              <a:rPr lang="cs-CZ" dirty="0" err="1" smtClean="0"/>
              <a:t>nem</a:t>
            </a:r>
            <a:r>
              <a:rPr lang="cs-CZ" dirty="0" smtClean="0"/>
              <a:t>  </a:t>
            </a:r>
            <a:r>
              <a:rPr lang="cs-CZ" dirty="0" err="1" smtClean="0"/>
              <a:t>lé</a:t>
            </a:r>
            <a:r>
              <a:rPr lang="cs-CZ" dirty="0" smtClean="0"/>
              <a:t> </a:t>
            </a:r>
            <a:r>
              <a:rPr lang="cs-CZ" dirty="0" err="1" smtClean="0"/>
              <a:t>vzpom</a:t>
            </a:r>
            <a:r>
              <a:rPr lang="cs-CZ" dirty="0" smtClean="0"/>
              <a:t>  </a:t>
            </a:r>
            <a:r>
              <a:rPr lang="cs-CZ" dirty="0" err="1" smtClean="0"/>
              <a:t>nky</a:t>
            </a:r>
            <a:r>
              <a:rPr lang="cs-CZ" dirty="0" smtClean="0"/>
              <a:t>, m  rum  lovný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Řešení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	m</a:t>
            </a:r>
            <a:r>
              <a:rPr lang="cs-CZ" b="1" dirty="0" smtClean="0"/>
              <a:t>y </a:t>
            </a:r>
            <a:r>
              <a:rPr lang="cs-CZ" dirty="0" smtClean="0"/>
              <a:t> všichni, podej m</a:t>
            </a:r>
            <a:r>
              <a:rPr lang="cs-CZ" b="1" dirty="0" smtClean="0"/>
              <a:t>i</a:t>
            </a:r>
            <a:r>
              <a:rPr lang="cs-CZ" dirty="0" smtClean="0"/>
              <a:t>, pram</a:t>
            </a:r>
            <a:r>
              <a:rPr lang="cs-CZ" b="1" dirty="0" smtClean="0"/>
              <a:t>í</a:t>
            </a:r>
            <a:r>
              <a:rPr lang="cs-CZ" dirty="0" smtClean="0"/>
              <a:t>nek, m</a:t>
            </a:r>
            <a:r>
              <a:rPr lang="cs-CZ" b="1" dirty="0" smtClean="0"/>
              <a:t>í</a:t>
            </a:r>
            <a:r>
              <a:rPr lang="cs-CZ" dirty="0" smtClean="0"/>
              <a:t>t hlad, </a:t>
            </a:r>
          </a:p>
          <a:p>
            <a:pPr>
              <a:buNone/>
            </a:pPr>
            <a:r>
              <a:rPr lang="cs-CZ" dirty="0" smtClean="0"/>
              <a:t>	zm</a:t>
            </a:r>
            <a:r>
              <a:rPr lang="cs-CZ" b="1" dirty="0" smtClean="0"/>
              <a:t>i</a:t>
            </a:r>
            <a:r>
              <a:rPr lang="cs-CZ" dirty="0" smtClean="0"/>
              <a:t>je zm</a:t>
            </a:r>
            <a:r>
              <a:rPr lang="cs-CZ" b="1" dirty="0" smtClean="0"/>
              <a:t>i</a:t>
            </a:r>
            <a:r>
              <a:rPr lang="cs-CZ" dirty="0" smtClean="0"/>
              <a:t>zela, dom</a:t>
            </a:r>
            <a:r>
              <a:rPr lang="cs-CZ" b="1" dirty="0" smtClean="0"/>
              <a:t>ý</a:t>
            </a:r>
            <a:r>
              <a:rPr lang="cs-CZ" dirty="0" smtClean="0"/>
              <a:t>šlivý a um</a:t>
            </a:r>
            <a:r>
              <a:rPr lang="cs-CZ" b="1" dirty="0" smtClean="0"/>
              <a:t>í</a:t>
            </a:r>
            <a:r>
              <a:rPr lang="cs-CZ" dirty="0" smtClean="0"/>
              <a:t>něný, </a:t>
            </a:r>
          </a:p>
          <a:p>
            <a:pPr>
              <a:buNone/>
            </a:pPr>
            <a:r>
              <a:rPr lang="cs-CZ" dirty="0" smtClean="0"/>
              <a:t>	osm</a:t>
            </a:r>
            <a:r>
              <a:rPr lang="cs-CZ" b="1" dirty="0" smtClean="0"/>
              <a:t>i</a:t>
            </a:r>
            <a:r>
              <a:rPr lang="cs-CZ" dirty="0" smtClean="0"/>
              <a:t>čka, sm</a:t>
            </a:r>
            <a:r>
              <a:rPr lang="cs-CZ" b="1" dirty="0" smtClean="0"/>
              <a:t>y</a:t>
            </a:r>
            <a:r>
              <a:rPr lang="cs-CZ" dirty="0" smtClean="0"/>
              <a:t>čka, sm</a:t>
            </a:r>
            <a:r>
              <a:rPr lang="cs-CZ" b="1" dirty="0" smtClean="0"/>
              <a:t>y</a:t>
            </a:r>
            <a:r>
              <a:rPr lang="cs-CZ" dirty="0" smtClean="0"/>
              <a:t>čec, sm</a:t>
            </a:r>
            <a:r>
              <a:rPr lang="cs-CZ" b="1" dirty="0" smtClean="0"/>
              <a:t>y</a:t>
            </a:r>
            <a:r>
              <a:rPr lang="cs-CZ" dirty="0" smtClean="0"/>
              <a:t>k, m</a:t>
            </a:r>
            <a:r>
              <a:rPr lang="cs-CZ" b="1" dirty="0" smtClean="0"/>
              <a:t>y</a:t>
            </a:r>
            <a:r>
              <a:rPr lang="cs-CZ" dirty="0" smtClean="0"/>
              <a:t>slivna,</a:t>
            </a:r>
          </a:p>
          <a:p>
            <a:pPr>
              <a:buNone/>
            </a:pPr>
            <a:r>
              <a:rPr lang="cs-CZ" dirty="0" smtClean="0"/>
              <a:t>	m</a:t>
            </a:r>
            <a:r>
              <a:rPr lang="cs-CZ" b="1" dirty="0" smtClean="0"/>
              <a:t>í</a:t>
            </a:r>
            <a:r>
              <a:rPr lang="cs-CZ" dirty="0" smtClean="0"/>
              <a:t>chal v m</a:t>
            </a:r>
            <a:r>
              <a:rPr lang="cs-CZ" b="1" dirty="0" smtClean="0"/>
              <a:t>í</a:t>
            </a:r>
            <a:r>
              <a:rPr lang="cs-CZ" dirty="0" smtClean="0"/>
              <a:t>se, nesm</a:t>
            </a:r>
            <a:r>
              <a:rPr lang="cs-CZ" b="1" dirty="0" smtClean="0"/>
              <a:t>y</a:t>
            </a:r>
            <a:r>
              <a:rPr lang="cs-CZ" dirty="0" smtClean="0"/>
              <a:t>slný, jenom se m</a:t>
            </a:r>
            <a:r>
              <a:rPr lang="cs-CZ" b="1" dirty="0" smtClean="0"/>
              <a:t>i</a:t>
            </a:r>
            <a:r>
              <a:rPr lang="cs-CZ" dirty="0" smtClean="0"/>
              <a:t>hli,</a:t>
            </a:r>
          </a:p>
          <a:p>
            <a:pPr>
              <a:buNone/>
            </a:pPr>
            <a:r>
              <a:rPr lang="cs-CZ" dirty="0" smtClean="0"/>
              <a:t>	prom</a:t>
            </a:r>
            <a:r>
              <a:rPr lang="cs-CZ" b="1" dirty="0" smtClean="0"/>
              <a:t>y</a:t>
            </a:r>
            <a:r>
              <a:rPr lang="cs-CZ" dirty="0" smtClean="0"/>
              <a:t>šlené nám</a:t>
            </a:r>
            <a:r>
              <a:rPr lang="cs-CZ" b="1" dirty="0" smtClean="0"/>
              <a:t>i</a:t>
            </a:r>
            <a:r>
              <a:rPr lang="cs-CZ" dirty="0" smtClean="0"/>
              <a:t>tky, M</a:t>
            </a:r>
            <a:r>
              <a:rPr lang="cs-CZ" b="1" dirty="0" smtClean="0"/>
              <a:t>i</a:t>
            </a:r>
            <a:r>
              <a:rPr lang="cs-CZ" dirty="0" smtClean="0"/>
              <a:t>chal, M</a:t>
            </a:r>
            <a:r>
              <a:rPr lang="cs-CZ" b="1" dirty="0" smtClean="0"/>
              <a:t>i</a:t>
            </a:r>
            <a:r>
              <a:rPr lang="cs-CZ" dirty="0" smtClean="0"/>
              <a:t>rek, kom</a:t>
            </a:r>
            <a:r>
              <a:rPr lang="cs-CZ" b="1" dirty="0" smtClean="0"/>
              <a:t>i</a:t>
            </a:r>
            <a:r>
              <a:rPr lang="cs-CZ" dirty="0" smtClean="0"/>
              <a:t>ník,</a:t>
            </a:r>
          </a:p>
          <a:p>
            <a:pPr>
              <a:buNone/>
            </a:pPr>
            <a:r>
              <a:rPr lang="cs-CZ" dirty="0" smtClean="0"/>
              <a:t>	m</a:t>
            </a:r>
            <a:r>
              <a:rPr lang="cs-CZ" b="1" dirty="0" smtClean="0"/>
              <a:t>í</a:t>
            </a:r>
            <a:r>
              <a:rPr lang="cs-CZ" dirty="0" smtClean="0"/>
              <a:t>chačka, nem</a:t>
            </a:r>
            <a:r>
              <a:rPr lang="cs-CZ" b="1" dirty="0"/>
              <a:t>i</a:t>
            </a:r>
            <a:r>
              <a:rPr lang="cs-CZ" dirty="0" smtClean="0"/>
              <a:t>lé vzpom</a:t>
            </a:r>
            <a:r>
              <a:rPr lang="cs-CZ" b="1" dirty="0"/>
              <a:t>í</a:t>
            </a:r>
            <a:r>
              <a:rPr lang="cs-CZ" dirty="0" smtClean="0"/>
              <a:t>nky, m</a:t>
            </a:r>
            <a:r>
              <a:rPr lang="cs-CZ" b="1" dirty="0" smtClean="0"/>
              <a:t>í</a:t>
            </a:r>
            <a:r>
              <a:rPr lang="cs-CZ" dirty="0" smtClean="0"/>
              <a:t>rum</a:t>
            </a:r>
            <a:r>
              <a:rPr lang="cs-CZ" b="1" dirty="0" smtClean="0"/>
              <a:t>i</a:t>
            </a:r>
            <a:r>
              <a:rPr lang="cs-CZ" dirty="0" smtClean="0"/>
              <a:t>lovný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1027" name="Picture 3" descr="C:\Users\iolexova\AppData\Local\Microsoft\Windows\Temporary Internet Files\Content.IE5\SGZDVU3R\MC9003616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98727" y="188640"/>
            <a:ext cx="1254547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iolexova\AppData\Local\Microsoft\Windows\Temporary Internet Files\Content.IE5\J8ITXIWI\MC90029619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64288" y="5157192"/>
            <a:ext cx="1584177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iolexova\AppData\Local\Microsoft\Windows\Temporary Internet Files\Content.IE5\973GPVAL\MC90041136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5013176"/>
            <a:ext cx="1800200" cy="1764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Doplň y, i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	M  </a:t>
            </a:r>
            <a:r>
              <a:rPr lang="cs-CZ" dirty="0" err="1" smtClean="0"/>
              <a:t>luška</a:t>
            </a:r>
            <a:r>
              <a:rPr lang="cs-CZ" dirty="0" smtClean="0"/>
              <a:t> m  je hrníčky. M  </a:t>
            </a:r>
            <a:r>
              <a:rPr lang="cs-CZ" dirty="0" err="1" smtClean="0"/>
              <a:t>nuty</a:t>
            </a:r>
            <a:r>
              <a:rPr lang="cs-CZ" dirty="0" smtClean="0"/>
              <a:t> rychle m  jí.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M   jsme se </a:t>
            </a:r>
            <a:r>
              <a:rPr lang="cs-CZ" dirty="0" err="1" smtClean="0"/>
              <a:t>usm</a:t>
            </a:r>
            <a:r>
              <a:rPr lang="cs-CZ" dirty="0" smtClean="0"/>
              <a:t>  </a:t>
            </a:r>
            <a:r>
              <a:rPr lang="cs-CZ" dirty="0" err="1" smtClean="0"/>
              <a:t>vali</a:t>
            </a:r>
            <a:r>
              <a:rPr lang="cs-CZ" dirty="0" smtClean="0"/>
              <a:t>. Nikdy nás </a:t>
            </a:r>
            <a:r>
              <a:rPr lang="cs-CZ" dirty="0" err="1" smtClean="0"/>
              <a:t>neodm</a:t>
            </a:r>
            <a:r>
              <a:rPr lang="cs-CZ" dirty="0" smtClean="0"/>
              <a:t>  tne.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Na m  </a:t>
            </a:r>
            <a:r>
              <a:rPr lang="cs-CZ" dirty="0" err="1" smtClean="0"/>
              <a:t>tině</a:t>
            </a:r>
            <a:r>
              <a:rPr lang="cs-CZ" dirty="0" smtClean="0"/>
              <a:t> se m  </a:t>
            </a:r>
            <a:r>
              <a:rPr lang="cs-CZ" dirty="0" err="1" smtClean="0"/>
              <a:t>hla</a:t>
            </a:r>
            <a:r>
              <a:rPr lang="cs-CZ" dirty="0" smtClean="0"/>
              <a:t> srna.</a:t>
            </a:r>
            <a:r>
              <a:rPr lang="cs-CZ" dirty="0" err="1" smtClean="0"/>
              <a:t>Om</a:t>
            </a:r>
            <a:r>
              <a:rPr lang="cs-CZ" dirty="0" smtClean="0"/>
              <a:t>  lem </a:t>
            </a:r>
            <a:r>
              <a:rPr lang="cs-CZ" dirty="0" err="1" smtClean="0"/>
              <a:t>pozam</a:t>
            </a:r>
            <a:r>
              <a:rPr lang="cs-CZ" dirty="0" smtClean="0"/>
              <a:t>  kal všechny šatny. Vítr odnáší </a:t>
            </a:r>
            <a:r>
              <a:rPr lang="cs-CZ" dirty="0" err="1" smtClean="0"/>
              <a:t>chm</a:t>
            </a:r>
            <a:r>
              <a:rPr lang="cs-CZ" dirty="0" smtClean="0"/>
              <a:t>  </a:t>
            </a:r>
            <a:r>
              <a:rPr lang="cs-CZ" dirty="0" err="1" smtClean="0"/>
              <a:t>ří</a:t>
            </a:r>
            <a:r>
              <a:rPr lang="cs-CZ" dirty="0" smtClean="0"/>
              <a:t>. M rek se 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err="1" smtClean="0"/>
              <a:t>nachom</a:t>
            </a:r>
            <a:r>
              <a:rPr lang="cs-CZ" dirty="0" smtClean="0"/>
              <a:t>  </a:t>
            </a:r>
            <a:r>
              <a:rPr lang="cs-CZ" dirty="0" err="1" smtClean="0"/>
              <a:t>tl</a:t>
            </a:r>
            <a:r>
              <a:rPr lang="cs-CZ" dirty="0" smtClean="0"/>
              <a:t> k nehodě. </a:t>
            </a:r>
            <a:r>
              <a:rPr lang="cs-CZ" dirty="0" err="1" smtClean="0"/>
              <a:t>Nam</a:t>
            </a:r>
            <a:r>
              <a:rPr lang="cs-CZ" dirty="0" smtClean="0"/>
              <a:t>  dli se m  </a:t>
            </a:r>
            <a:r>
              <a:rPr lang="cs-CZ" dirty="0" err="1" smtClean="0"/>
              <a:t>dlem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M   už um  </a:t>
            </a:r>
            <a:r>
              <a:rPr lang="cs-CZ" dirty="0" err="1" smtClean="0"/>
              <a:t>me</a:t>
            </a:r>
            <a:r>
              <a:rPr lang="cs-CZ" dirty="0" smtClean="0"/>
              <a:t> plavat. Nikdo není </a:t>
            </a:r>
            <a:r>
              <a:rPr lang="cs-CZ" dirty="0" err="1" smtClean="0"/>
              <a:t>neom</a:t>
            </a:r>
            <a:r>
              <a:rPr lang="cs-CZ" dirty="0" smtClean="0"/>
              <a:t>  </a:t>
            </a:r>
            <a:r>
              <a:rPr lang="cs-CZ" dirty="0" err="1" smtClean="0"/>
              <a:t>lný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/>
              <a:t>	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Řešení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	M</a:t>
            </a:r>
            <a:r>
              <a:rPr lang="cs-CZ" b="1" dirty="0" smtClean="0"/>
              <a:t>i</a:t>
            </a:r>
            <a:r>
              <a:rPr lang="cs-CZ" dirty="0" smtClean="0"/>
              <a:t>luška m</a:t>
            </a:r>
            <a:r>
              <a:rPr lang="cs-CZ" b="1" dirty="0" smtClean="0"/>
              <a:t>y</a:t>
            </a:r>
            <a:r>
              <a:rPr lang="cs-CZ" dirty="0" smtClean="0"/>
              <a:t>je hrníčky. M</a:t>
            </a:r>
            <a:r>
              <a:rPr lang="cs-CZ" b="1" dirty="0" smtClean="0"/>
              <a:t>i</a:t>
            </a:r>
            <a:r>
              <a:rPr lang="cs-CZ" dirty="0" smtClean="0"/>
              <a:t>nuty rychle m</a:t>
            </a:r>
            <a:r>
              <a:rPr lang="cs-CZ" b="1" dirty="0" smtClean="0"/>
              <a:t>í</a:t>
            </a:r>
            <a:r>
              <a:rPr lang="cs-CZ" dirty="0" smtClean="0"/>
              <a:t>jí.</a:t>
            </a:r>
          </a:p>
          <a:p>
            <a:pPr>
              <a:buNone/>
            </a:pPr>
            <a:r>
              <a:rPr lang="cs-CZ" dirty="0" smtClean="0"/>
              <a:t>	M</a:t>
            </a:r>
            <a:r>
              <a:rPr lang="cs-CZ" b="1" dirty="0" smtClean="0"/>
              <a:t>y</a:t>
            </a:r>
            <a:r>
              <a:rPr lang="cs-CZ" dirty="0" smtClean="0"/>
              <a:t> jsme se usm</a:t>
            </a:r>
            <a:r>
              <a:rPr lang="cs-CZ" b="1" dirty="0" smtClean="0"/>
              <a:t>í</a:t>
            </a:r>
            <a:r>
              <a:rPr lang="cs-CZ" dirty="0" smtClean="0"/>
              <a:t>vali. Nikdy nás neodm</a:t>
            </a:r>
            <a:r>
              <a:rPr lang="cs-CZ" b="1" dirty="0" smtClean="0"/>
              <a:t>í</a:t>
            </a:r>
            <a:r>
              <a:rPr lang="cs-CZ" dirty="0" smtClean="0"/>
              <a:t>tne.</a:t>
            </a:r>
          </a:p>
          <a:p>
            <a:pPr>
              <a:buNone/>
            </a:pPr>
            <a:r>
              <a:rPr lang="cs-CZ" dirty="0" smtClean="0"/>
              <a:t>	Na m</a:t>
            </a:r>
            <a:r>
              <a:rPr lang="cs-CZ" b="1" dirty="0" smtClean="0"/>
              <a:t>ý</a:t>
            </a:r>
            <a:r>
              <a:rPr lang="cs-CZ" dirty="0" smtClean="0"/>
              <a:t>tině se m</a:t>
            </a:r>
            <a:r>
              <a:rPr lang="cs-CZ" b="1" dirty="0" smtClean="0"/>
              <a:t>i</a:t>
            </a:r>
            <a:r>
              <a:rPr lang="cs-CZ" dirty="0" smtClean="0"/>
              <a:t>hla srna. Om</a:t>
            </a:r>
            <a:r>
              <a:rPr lang="cs-CZ" b="1" dirty="0" smtClean="0"/>
              <a:t>y</a:t>
            </a:r>
            <a:r>
              <a:rPr lang="cs-CZ" dirty="0" smtClean="0"/>
              <a:t>lem pozam</a:t>
            </a:r>
            <a:r>
              <a:rPr lang="cs-CZ" b="1" dirty="0" smtClean="0"/>
              <a:t>y</a:t>
            </a:r>
            <a:r>
              <a:rPr lang="cs-CZ" dirty="0" smtClean="0"/>
              <a:t>kal všechny šatny. Vítr odnáší chm</a:t>
            </a:r>
            <a:r>
              <a:rPr lang="cs-CZ" b="1" dirty="0"/>
              <a:t>ý</a:t>
            </a:r>
            <a:r>
              <a:rPr lang="cs-CZ" dirty="0" smtClean="0"/>
              <a:t>ří. M</a:t>
            </a:r>
            <a:r>
              <a:rPr lang="cs-CZ" b="1" dirty="0" smtClean="0"/>
              <a:t>i</a:t>
            </a:r>
            <a:r>
              <a:rPr lang="cs-CZ" dirty="0" smtClean="0"/>
              <a:t>rek se </a:t>
            </a:r>
          </a:p>
          <a:p>
            <a:pPr>
              <a:buNone/>
            </a:pPr>
            <a:r>
              <a:rPr lang="cs-CZ" dirty="0" smtClean="0"/>
              <a:t>	nachom</a:t>
            </a:r>
            <a:r>
              <a:rPr lang="cs-CZ" b="1" dirty="0" smtClean="0"/>
              <a:t>ý</a:t>
            </a:r>
            <a:r>
              <a:rPr lang="cs-CZ" dirty="0" smtClean="0"/>
              <a:t>tl k nehodě. Nam</a:t>
            </a:r>
            <a:r>
              <a:rPr lang="cs-CZ" b="1" dirty="0" smtClean="0"/>
              <a:t>y</a:t>
            </a:r>
            <a:r>
              <a:rPr lang="cs-CZ" dirty="0" smtClean="0"/>
              <a:t>dli se m</a:t>
            </a:r>
            <a:r>
              <a:rPr lang="cs-CZ" b="1" dirty="0" smtClean="0"/>
              <a:t>ý</a:t>
            </a:r>
            <a:r>
              <a:rPr lang="cs-CZ" dirty="0" smtClean="0"/>
              <a:t>dlem.</a:t>
            </a:r>
          </a:p>
          <a:p>
            <a:pPr>
              <a:buNone/>
            </a:pPr>
            <a:r>
              <a:rPr lang="cs-CZ" dirty="0" smtClean="0"/>
              <a:t>	M</a:t>
            </a:r>
            <a:r>
              <a:rPr lang="cs-CZ" b="1" dirty="0" smtClean="0"/>
              <a:t>y</a:t>
            </a:r>
            <a:r>
              <a:rPr lang="cs-CZ" dirty="0" smtClean="0"/>
              <a:t> už um</a:t>
            </a:r>
            <a:r>
              <a:rPr lang="cs-CZ" b="1" dirty="0" smtClean="0"/>
              <a:t>í</a:t>
            </a:r>
            <a:r>
              <a:rPr lang="cs-CZ" dirty="0" smtClean="0"/>
              <a:t>me plavat. Nikdo </a:t>
            </a:r>
            <a:r>
              <a:rPr lang="cs-CZ" smtClean="0"/>
              <a:t>není neom</a:t>
            </a:r>
            <a:r>
              <a:rPr lang="cs-CZ" b="1" smtClean="0"/>
              <a:t>y</a:t>
            </a:r>
            <a:r>
              <a:rPr lang="cs-CZ" smtClean="0"/>
              <a:t>lný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	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2050" name="Picture 2" descr="C:\Users\iolexova\AppData\Local\Microsoft\Windows\Temporary Internet Files\Content.IE5\973GPVAL\MC90039105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332656"/>
            <a:ext cx="1322585" cy="1280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iolexova\AppData\Local\Microsoft\Windows\Temporary Internet Files\Content.IE5\IULSPF5T\MC90011138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725144"/>
            <a:ext cx="1338900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www.office.</a:t>
            </a:r>
            <a:r>
              <a:rPr lang="cs-CZ" smtClean="0"/>
              <a:t>microsoft.com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34</Words>
  <Application>Microsoft Office PowerPoint</Application>
  <PresentationFormat>Předvádění na obrazovce (4:3)</PresentationFormat>
  <Paragraphs>41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Anotace</vt:lpstr>
      <vt:lpstr>Snímek 3</vt:lpstr>
      <vt:lpstr>Doplň y, i </vt:lpstr>
      <vt:lpstr>Řešení</vt:lpstr>
      <vt:lpstr>Doplň y, i </vt:lpstr>
      <vt:lpstr>Řešení</vt:lpstr>
      <vt:lpstr>Použité zdroje</vt:lpstr>
    </vt:vector>
  </TitlesOfParts>
  <Company>Your Organization Name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Your User Name</dc:creator>
  <cp:lastModifiedBy>Dum</cp:lastModifiedBy>
  <cp:revision>12</cp:revision>
  <dcterms:created xsi:type="dcterms:W3CDTF">2012-04-22T12:42:51Z</dcterms:created>
  <dcterms:modified xsi:type="dcterms:W3CDTF">2012-06-25T17:16:56Z</dcterms:modified>
</cp:coreProperties>
</file>