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sldIdLst>
    <p:sldId id="263" r:id="rId2"/>
    <p:sldId id="265" r:id="rId3"/>
    <p:sldId id="256" r:id="rId4"/>
    <p:sldId id="258" r:id="rId5"/>
    <p:sldId id="266" r:id="rId6"/>
    <p:sldId id="267" r:id="rId7"/>
    <p:sldId id="268" r:id="rId8"/>
    <p:sldId id="270" r:id="rId9"/>
    <p:sldId id="271" r:id="rId10"/>
    <p:sldId id="272" r:id="rId11"/>
    <p:sldId id="273" r:id="rId12"/>
    <p:sldId id="264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Bez stylu, bez mřížky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72833802-FEF1-4C79-8D5D-14CF1EAF98D9}" styleName="Světlý styl 2 – zvýraznění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</a:tcStyle>
    </a:band1H>
    <a:band1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1V>
    <a:band2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2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1194" y="15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NÁZEV:VY_32_INOVACE_3.2.4.1.D 12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Základní škola Strančice, okres Praha - východ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Mgr. Jana Dočkalová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TÉMA: Vzory podstatných jmen rodu středního 4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 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5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5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5" custLinFactNeighborX="343" custLinFactNeighborY="-1569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5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5" custLinFactNeighborX="-765" custLinFactNeighborY="131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5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5" custLinFactNeighborX="-765" custLinFactNeighborY="-15397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62B53700-07B4-4169-B604-07023FFFC42F}" type="presOf" srcId="{D1B46980-6531-4606-95E6-44980827E919}" destId="{6140AFEC-043D-4C43-A2F9-D0F5331DF3A3}" srcOrd="0" destOrd="0" presId="urn:microsoft.com/office/officeart/2005/8/layout/target3"/>
    <dgm:cxn modelId="{96537347-35A8-45F0-8944-D1D77524E9A0}" type="presOf" srcId="{D1D4F407-5343-4D3F-B5B9-D407B03CAEB4}" destId="{D005CE8C-CC26-4C3E-AC11-E15060ECD759}" srcOrd="0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0890BEB0-7972-4D2B-BD7B-21516668B3BF}" type="presOf" srcId="{B651F6E3-6281-48DB-9319-2AEAFDAE7572}" destId="{6BB5E863-4638-4E1D-BFDE-399D028AC4ED}" srcOrd="1" destOrd="0" presId="urn:microsoft.com/office/officeart/2005/8/layout/target3"/>
    <dgm:cxn modelId="{5FE054D7-F944-4595-8947-A2C21B445C76}" type="presOf" srcId="{D8197B8C-B260-4A16-BDF4-0947B075E274}" destId="{5A5FFA88-C948-4069-8E93-59FA12366E83}" srcOrd="1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A47A3075-3061-46DD-A13A-688DC126FFD3}" type="presOf" srcId="{B651F6E3-6281-48DB-9319-2AEAFDAE7572}" destId="{619D679B-A015-4ECF-8348-D1034C574F40}" srcOrd="0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F064A0E2-5159-4042-918B-7BF88A20D4AD}" type="presOf" srcId="{D8197B8C-B260-4A16-BDF4-0947B075E274}" destId="{25B08C86-7E15-44DC-BE7F-FFB55DD49D12}" srcOrd="0" destOrd="0" presId="urn:microsoft.com/office/officeart/2005/8/layout/target3"/>
    <dgm:cxn modelId="{2E7DAFC6-B8A0-4E30-B2A6-584B1BECCB15}" type="presOf" srcId="{4C35D32F-0EAB-4CD7-82EE-45574DC2A586}" destId="{890E4F0B-2866-4A3F-A3C7-2A14B1797930}" srcOrd="1" destOrd="0" presId="urn:microsoft.com/office/officeart/2005/8/layout/target3"/>
    <dgm:cxn modelId="{1CEC67FB-09F2-49BC-9AC4-366CCA3F8B9B}" type="presOf" srcId="{D1D4F407-5343-4D3F-B5B9-D407B03CAEB4}" destId="{AED2198E-93D5-4001-81B4-73124B309672}" srcOrd="1" destOrd="0" presId="urn:microsoft.com/office/officeart/2005/8/layout/target3"/>
    <dgm:cxn modelId="{F2AAE549-42A9-46D7-BC04-09164620EBE0}" type="presOf" srcId="{4C35D32F-0EAB-4CD7-82EE-45574DC2A586}" destId="{8BEBB6EC-1DAA-4CAC-8A25-BC0FCBD5DBD5}" srcOrd="0" destOrd="0" presId="urn:microsoft.com/office/officeart/2005/8/layout/target3"/>
    <dgm:cxn modelId="{B03F503F-F795-4E2C-B374-B553EA8D098B}" type="presOf" srcId="{D1B46980-6531-4606-95E6-44980827E919}" destId="{2BE915AB-18AA-4053-B92C-3BFC9ED204BB}" srcOrd="1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14FEB18E-4B7D-488B-9BE6-AE534A76B3EA}" type="presOf" srcId="{757F3AB3-0718-4624-B441-E567A8F0AB56}" destId="{333A1088-737F-45CB-B68E-254E46348037}" srcOrd="0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EBD50FBA-A297-4D09-A8E7-D066D18AE7C0}" type="presParOf" srcId="{333A1088-737F-45CB-B68E-254E46348037}" destId="{F5ABB229-8D3B-4694-996A-96F23CF14429}" srcOrd="0" destOrd="0" presId="urn:microsoft.com/office/officeart/2005/8/layout/target3"/>
    <dgm:cxn modelId="{614EC858-0D49-4298-AFFA-859B3D45260E}" type="presParOf" srcId="{333A1088-737F-45CB-B68E-254E46348037}" destId="{F41139FD-01EE-4571-8B17-4FB00FC51163}" srcOrd="1" destOrd="0" presId="urn:microsoft.com/office/officeart/2005/8/layout/target3"/>
    <dgm:cxn modelId="{FACEF7E2-E37B-4447-98C5-7D54DB5477A7}" type="presParOf" srcId="{333A1088-737F-45CB-B68E-254E46348037}" destId="{D005CE8C-CC26-4C3E-AC11-E15060ECD759}" srcOrd="2" destOrd="0" presId="urn:microsoft.com/office/officeart/2005/8/layout/target3"/>
    <dgm:cxn modelId="{F3A24A8D-A48D-4D2A-B378-418A6ECF4492}" type="presParOf" srcId="{333A1088-737F-45CB-B68E-254E46348037}" destId="{2C702D82-9B77-49B7-9568-BB8EB47C3372}" srcOrd="3" destOrd="0" presId="urn:microsoft.com/office/officeart/2005/8/layout/target3"/>
    <dgm:cxn modelId="{E4886EEB-AAD3-4795-B500-C47A08DB10CE}" type="presParOf" srcId="{333A1088-737F-45CB-B68E-254E46348037}" destId="{A52A0455-90FF-4808-ABD0-F02540D31D5A}" srcOrd="4" destOrd="0" presId="urn:microsoft.com/office/officeart/2005/8/layout/target3"/>
    <dgm:cxn modelId="{20B2A136-0439-4B83-A22E-7C78A5C98CE1}" type="presParOf" srcId="{333A1088-737F-45CB-B68E-254E46348037}" destId="{6140AFEC-043D-4C43-A2F9-D0F5331DF3A3}" srcOrd="5" destOrd="0" presId="urn:microsoft.com/office/officeart/2005/8/layout/target3"/>
    <dgm:cxn modelId="{2134FEB0-B35A-42B3-84B4-0870197633B4}" type="presParOf" srcId="{333A1088-737F-45CB-B68E-254E46348037}" destId="{9358AC05-5D7D-4327-9F80-1AD486AEA664}" srcOrd="6" destOrd="0" presId="urn:microsoft.com/office/officeart/2005/8/layout/target3"/>
    <dgm:cxn modelId="{3F73F3AC-B511-4158-8871-823441E770A6}" type="presParOf" srcId="{333A1088-737F-45CB-B68E-254E46348037}" destId="{313FC574-E1CD-4FB4-B054-0B805CE0447D}" srcOrd="7" destOrd="0" presId="urn:microsoft.com/office/officeart/2005/8/layout/target3"/>
    <dgm:cxn modelId="{7F17C567-ED82-4FA2-8936-3F896E86FEA5}" type="presParOf" srcId="{333A1088-737F-45CB-B68E-254E46348037}" destId="{619D679B-A015-4ECF-8348-D1034C574F40}" srcOrd="8" destOrd="0" presId="urn:microsoft.com/office/officeart/2005/8/layout/target3"/>
    <dgm:cxn modelId="{5D5B3D69-98E2-41B2-9A21-0893C68AED34}" type="presParOf" srcId="{333A1088-737F-45CB-B68E-254E46348037}" destId="{322283A8-4A27-4CDA-BAE3-F381106A9174}" srcOrd="9" destOrd="0" presId="urn:microsoft.com/office/officeart/2005/8/layout/target3"/>
    <dgm:cxn modelId="{0A4387D2-C119-4CC3-87E7-194328515422}" type="presParOf" srcId="{333A1088-737F-45CB-B68E-254E46348037}" destId="{FFC9F71D-1B4F-4AD9-A4A6-86ADEFC8AF5C}" srcOrd="10" destOrd="0" presId="urn:microsoft.com/office/officeart/2005/8/layout/target3"/>
    <dgm:cxn modelId="{8379DF45-1EAE-4DB7-A108-2699D590D8E9}" type="presParOf" srcId="{333A1088-737F-45CB-B68E-254E46348037}" destId="{25B08C86-7E15-44DC-BE7F-FFB55DD49D12}" srcOrd="11" destOrd="0" presId="urn:microsoft.com/office/officeart/2005/8/layout/target3"/>
    <dgm:cxn modelId="{23302354-719C-43C9-9FEB-4EC5BEAF2A61}" type="presParOf" srcId="{333A1088-737F-45CB-B68E-254E46348037}" destId="{76644BE8-9D7C-4C09-B250-3D10AF48CBB7}" srcOrd="12" destOrd="0" presId="urn:microsoft.com/office/officeart/2005/8/layout/target3"/>
    <dgm:cxn modelId="{1717F4FF-D76D-46BF-B409-A1E3CFFCF6F7}" type="presParOf" srcId="{333A1088-737F-45CB-B68E-254E46348037}" destId="{EE85B701-7295-41C0-BA7A-34D3756A2AE6}" srcOrd="13" destOrd="0" presId="urn:microsoft.com/office/officeart/2005/8/layout/target3"/>
    <dgm:cxn modelId="{B31D1C2F-A335-44A8-847D-834AE1574EC4}" type="presParOf" srcId="{333A1088-737F-45CB-B68E-254E46348037}" destId="{8BEBB6EC-1DAA-4CAC-8A25-BC0FCBD5DBD5}" srcOrd="14" destOrd="0" presId="urn:microsoft.com/office/officeart/2005/8/layout/target3"/>
    <dgm:cxn modelId="{0C9CCAAB-7831-40A0-B7E8-61773F75D994}" type="presParOf" srcId="{333A1088-737F-45CB-B68E-254E46348037}" destId="{AED2198E-93D5-4001-81B4-73124B309672}" srcOrd="15" destOrd="0" presId="urn:microsoft.com/office/officeart/2005/8/layout/target3"/>
    <dgm:cxn modelId="{4DBC376B-B6B6-4C74-A60D-5158C762BF72}" type="presParOf" srcId="{333A1088-737F-45CB-B68E-254E46348037}" destId="{2BE915AB-18AA-4053-B92C-3BFC9ED204BB}" srcOrd="16" destOrd="0" presId="urn:microsoft.com/office/officeart/2005/8/layout/target3"/>
    <dgm:cxn modelId="{0B04B8BA-B242-438C-88AC-5016B6EFA5B2}" type="presParOf" srcId="{333A1088-737F-45CB-B68E-254E46348037}" destId="{6BB5E863-4638-4E1D-BFDE-399D028AC4ED}" srcOrd="17" destOrd="0" presId="urn:microsoft.com/office/officeart/2005/8/layout/target3"/>
    <dgm:cxn modelId="{E65C0877-C25C-49FB-B5E9-9611BCDA3782}" type="presParOf" srcId="{333A1088-737F-45CB-B68E-254E46348037}" destId="{5A5FFA88-C948-4069-8E93-59FA12366E83}" srcOrd="18" destOrd="0" presId="urn:microsoft.com/office/officeart/2005/8/layout/target3"/>
    <dgm:cxn modelId="{FEC9EA39-3C7F-4B3B-86DD-03F6205C587D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Základní škola Strančice, okres Praha - východ</a:t>
          </a:r>
          <a:endParaRPr lang="cs-CZ" sz="2000" kern="1200" dirty="0"/>
        </a:p>
      </dsp:txBody>
      <dsp:txXfrm>
        <a:off x="1258000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Mgr. Jana Dočkalová</a:t>
          </a:r>
          <a:endParaRPr lang="cs-CZ" sz="2000" kern="1200" dirty="0"/>
        </a:p>
      </dsp:txBody>
      <dsp:txXfrm>
        <a:off x="1273857" y="407634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792083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NÁZEV:VY_32_INOVACE_3.2.4.1.D 12</a:t>
          </a:r>
          <a:endParaRPr lang="cs-CZ" sz="2000" kern="1200" dirty="0"/>
        </a:p>
      </dsp:txBody>
      <dsp:txXfrm>
        <a:off x="1273857" y="792083"/>
        <a:ext cx="6498543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24143" y="1224137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TÉMA: Vzory podstatných jmen rodu středního 4</a:t>
          </a:r>
          <a:endParaRPr lang="cs-CZ" sz="2000" kern="1200" dirty="0"/>
        </a:p>
      </dsp:txBody>
      <dsp:txXfrm>
        <a:off x="1224143" y="1224137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24143" y="1567773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</a:t>
          </a:r>
          <a:endParaRPr lang="cs-CZ" sz="2000" kern="1200" dirty="0"/>
        </a:p>
      </dsp:txBody>
      <dsp:txXfrm>
        <a:off x="1224143" y="1567773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011F0E4-851C-4631-A7C2-9B1CDA720734}" type="datetimeFigureOut">
              <a:rPr lang="cs-CZ" smtClean="0"/>
              <a:t>5.3.2012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AFBEEAF-D001-480E-B234-BD1C57FA0FC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7475781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 smtClean="0">
                <a:solidFill>
                  <a:prstClr val="black"/>
                </a:solidFill>
              </a:rPr>
              <a:pPr/>
              <a:t>1</a:t>
            </a:fld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83402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5E3C73-8D07-4290-A98E-D55379783783}" type="datetimeFigureOut">
              <a:rPr lang="cs-CZ" smtClean="0"/>
              <a:t>5.3.2012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79070C-EB00-4DE1-A82B-8454A8CC7DA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288962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ndAc>
          <p:stSnd>
            <p:snd r:embed="rId1" name="camera.wav"/>
          </p:stSnd>
        </p:sndAc>
      </p:transition>
    </mc:Choice>
    <mc:Fallback xmlns="">
      <p:transition>
        <p:sndAc>
          <p:stSnd>
            <p:snd r:embed="rId3" name="camera.wav"/>
          </p:stSnd>
        </p:sndAc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5E3C73-8D07-4290-A98E-D55379783783}" type="datetimeFigureOut">
              <a:rPr lang="cs-CZ" smtClean="0"/>
              <a:t>5.3.2012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79070C-EB00-4DE1-A82B-8454A8CC7DA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087983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ndAc>
          <p:stSnd>
            <p:snd r:embed="rId1" name="camera.wav"/>
          </p:stSnd>
        </p:sndAc>
      </p:transition>
    </mc:Choice>
    <mc:Fallback xmlns="">
      <p:transition>
        <p:sndAc>
          <p:stSnd>
            <p:snd r:embed="rId3" name="camera.wav"/>
          </p:stSnd>
        </p:sndAc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5E3C73-8D07-4290-A98E-D55379783783}" type="datetimeFigureOut">
              <a:rPr lang="cs-CZ" smtClean="0"/>
              <a:t>5.3.2012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79070C-EB00-4DE1-A82B-8454A8CC7DA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903425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ndAc>
          <p:stSnd>
            <p:snd r:embed="rId1" name="camera.wav"/>
          </p:stSnd>
        </p:sndAc>
      </p:transition>
    </mc:Choice>
    <mc:Fallback xmlns="">
      <p:transition>
        <p:sndAc>
          <p:stSnd>
            <p:snd r:embed="rId3" name="camera.wav"/>
          </p:stSnd>
        </p:sndAc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5E3C73-8D07-4290-A98E-D55379783783}" type="datetimeFigureOut">
              <a:rPr lang="cs-CZ" smtClean="0"/>
              <a:t>5.3.2012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79070C-EB00-4DE1-A82B-8454A8CC7DA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446737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ndAc>
          <p:stSnd>
            <p:snd r:embed="rId1" name="camera.wav"/>
          </p:stSnd>
        </p:sndAc>
      </p:transition>
    </mc:Choice>
    <mc:Fallback xmlns="">
      <p:transition>
        <p:sndAc>
          <p:stSnd>
            <p:snd r:embed="rId3" name="camera.wav"/>
          </p:stSnd>
        </p:sndAc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5E3C73-8D07-4290-A98E-D55379783783}" type="datetimeFigureOut">
              <a:rPr lang="cs-CZ" smtClean="0"/>
              <a:t>5.3.2012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79070C-EB00-4DE1-A82B-8454A8CC7DA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640991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ndAc>
          <p:stSnd>
            <p:snd r:embed="rId1" name="camera.wav"/>
          </p:stSnd>
        </p:sndAc>
      </p:transition>
    </mc:Choice>
    <mc:Fallback xmlns="">
      <p:transition>
        <p:sndAc>
          <p:stSnd>
            <p:snd r:embed="rId3" name="camera.wav"/>
          </p:stSnd>
        </p:sndAc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5E3C73-8D07-4290-A98E-D55379783783}" type="datetimeFigureOut">
              <a:rPr lang="cs-CZ" smtClean="0"/>
              <a:t>5.3.2012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79070C-EB00-4DE1-A82B-8454A8CC7DA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487487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ndAc>
          <p:stSnd>
            <p:snd r:embed="rId1" name="camera.wav"/>
          </p:stSnd>
        </p:sndAc>
      </p:transition>
    </mc:Choice>
    <mc:Fallback xmlns="">
      <p:transition>
        <p:sndAc>
          <p:stSnd>
            <p:snd r:embed="rId3" name="camera.wav"/>
          </p:stSnd>
        </p:sndAc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5E3C73-8D07-4290-A98E-D55379783783}" type="datetimeFigureOut">
              <a:rPr lang="cs-CZ" smtClean="0"/>
              <a:t>5.3.2012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79070C-EB00-4DE1-A82B-8454A8CC7DA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029527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ndAc>
          <p:stSnd>
            <p:snd r:embed="rId1" name="camera.wav"/>
          </p:stSnd>
        </p:sndAc>
      </p:transition>
    </mc:Choice>
    <mc:Fallback xmlns="">
      <p:transition>
        <p:sndAc>
          <p:stSnd>
            <p:snd r:embed="rId3" name="camera.wav"/>
          </p:stSnd>
        </p:sndAc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5E3C73-8D07-4290-A98E-D55379783783}" type="datetimeFigureOut">
              <a:rPr lang="cs-CZ" smtClean="0"/>
              <a:t>5.3.2012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79070C-EB00-4DE1-A82B-8454A8CC7DA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183532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ndAc>
          <p:stSnd>
            <p:snd r:embed="rId1" name="camera.wav"/>
          </p:stSnd>
        </p:sndAc>
      </p:transition>
    </mc:Choice>
    <mc:Fallback xmlns="">
      <p:transition>
        <p:sndAc>
          <p:stSnd>
            <p:snd r:embed="rId3" name="camera.wav"/>
          </p:stSnd>
        </p:sndAc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5E3C73-8D07-4290-A98E-D55379783783}" type="datetimeFigureOut">
              <a:rPr lang="cs-CZ" smtClean="0"/>
              <a:t>5.3.2012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79070C-EB00-4DE1-A82B-8454A8CC7DA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416828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ndAc>
          <p:stSnd>
            <p:snd r:embed="rId1" name="camera.wav"/>
          </p:stSnd>
        </p:sndAc>
      </p:transition>
    </mc:Choice>
    <mc:Fallback xmlns="">
      <p:transition>
        <p:sndAc>
          <p:stSnd>
            <p:snd r:embed="rId3" name="camera.wav"/>
          </p:stSnd>
        </p:sndAc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5E3C73-8D07-4290-A98E-D55379783783}" type="datetimeFigureOut">
              <a:rPr lang="cs-CZ" smtClean="0"/>
              <a:t>5.3.2012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79070C-EB00-4DE1-A82B-8454A8CC7DA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452186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ndAc>
          <p:stSnd>
            <p:snd r:embed="rId1" name="camera.wav"/>
          </p:stSnd>
        </p:sndAc>
      </p:transition>
    </mc:Choice>
    <mc:Fallback xmlns="">
      <p:transition>
        <p:sndAc>
          <p:stSnd>
            <p:snd r:embed="rId3" name="camera.wav"/>
          </p:stSnd>
        </p:sndAc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5E3C73-8D07-4290-A98E-D55379783783}" type="datetimeFigureOut">
              <a:rPr lang="cs-CZ" smtClean="0"/>
              <a:t>5.3.2012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79070C-EB00-4DE1-A82B-8454A8CC7DA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26667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ndAc>
          <p:stSnd>
            <p:snd r:embed="rId1" name="camera.wav"/>
          </p:stSnd>
        </p:sndAc>
      </p:transition>
    </mc:Choice>
    <mc:Fallback xmlns="">
      <p:transition>
        <p:sndAc>
          <p:stSnd>
            <p:snd r:embed="rId3" name="camera.wav"/>
          </p:stSnd>
        </p:sndAc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audio" Target="../media/audio1.wav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audio" Target="../media/audio1.wav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B5E3C73-8D07-4290-A98E-D55379783783}" type="datetimeFigureOut">
              <a:rPr lang="cs-CZ" smtClean="0"/>
              <a:t>5.3.2012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79070C-EB00-4DE1-A82B-8454A8CC7DA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41515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p14:dur="250">
        <p:sndAc>
          <p:stSnd>
            <p:snd r:embed="rId13" name="camera.wav"/>
          </p:stSnd>
        </p:sndAc>
      </p:transition>
    </mc:Choice>
    <mc:Fallback xmlns="">
      <p:transition>
        <p:sndAc>
          <p:stSnd>
            <p:snd r:embed="rId14" name="camera.wav"/>
          </p:stSnd>
        </p:sndAc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audio" Target="../media/audio1.wav"/><Relationship Id="rId7" Type="http://schemas.openxmlformats.org/officeDocument/2006/relationships/diagramColors" Target="../diagrams/colors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10" Type="http://schemas.openxmlformats.org/officeDocument/2006/relationships/audio" Target="../media/audio1.wav"/><Relationship Id="rId4" Type="http://schemas.openxmlformats.org/officeDocument/2006/relationships/diagramData" Target="../diagrams/data1.xml"/><Relationship Id="rId9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audio" Target="../media/audio1.wav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audio" Target="../media/audio1.wav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2437988506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3739196" y="2564904"/>
            <a:ext cx="24048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>
                <a:solidFill>
                  <a:prstClr val="black"/>
                </a:solidFill>
              </a:rPr>
              <a:t>CZ.1.07/1.4.00/21.2976</a:t>
            </a:r>
          </a:p>
        </p:txBody>
      </p:sp>
      <p:sp>
        <p:nvSpPr>
          <p:cNvPr id="2" name="TextovéPole 1"/>
          <p:cNvSpPr txBox="1"/>
          <p:nvPr/>
        </p:nvSpPr>
        <p:spPr>
          <a:xfrm>
            <a:off x="2751442" y="133940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2657133" y="2180092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802432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ndAc>
          <p:stSnd>
            <p:snd r:embed="rId3" name="camera.wav"/>
          </p:stSnd>
        </p:sndAc>
      </p:transition>
    </mc:Choice>
    <mc:Fallback xmlns="">
      <p:transition>
        <p:sndAc>
          <p:stSnd>
            <p:snd r:embed="rId10" name="camera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dirty="0" smtClean="0"/>
              <a:t>Anotace: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400" dirty="0" smtClean="0"/>
              <a:t>Jako  pokročilí procvičujeme vzory podstatných jmen </a:t>
            </a:r>
            <a:r>
              <a:rPr lang="cs-CZ" sz="2400" dirty="0" smtClean="0"/>
              <a:t>rodu </a:t>
            </a:r>
            <a:r>
              <a:rPr lang="cs-CZ" sz="2400" dirty="0" smtClean="0"/>
              <a:t>středního.</a:t>
            </a:r>
          </a:p>
          <a:p>
            <a:r>
              <a:rPr lang="cs-CZ" sz="2400" dirty="0" smtClean="0"/>
              <a:t>Podstatná jména jsou zadávána v různých tvarech, žák sám je musí převést do 1. pádu jednotného čísla, aby správně určil koncovku. </a:t>
            </a:r>
          </a:p>
          <a:p>
            <a:r>
              <a:rPr lang="cs-CZ" sz="2400" dirty="0" smtClean="0"/>
              <a:t>Žáci se musí orientovat v rodech </a:t>
            </a:r>
            <a:r>
              <a:rPr lang="cs-CZ" sz="2400" dirty="0" err="1" smtClean="0"/>
              <a:t>podst</a:t>
            </a:r>
            <a:r>
              <a:rPr lang="cs-CZ" sz="2400" dirty="0" smtClean="0"/>
              <a:t>. jmen, vybrat </a:t>
            </a:r>
            <a:r>
              <a:rPr lang="cs-CZ" sz="2400" dirty="0" err="1" smtClean="0"/>
              <a:t>podst</a:t>
            </a:r>
            <a:r>
              <a:rPr lang="cs-CZ" sz="2400" dirty="0" smtClean="0"/>
              <a:t>. jména rodu středního, určit jejich vzory, dosadit je na místo zadaných slov a na základě toho doplnit i/y. </a:t>
            </a:r>
          </a:p>
          <a:p>
            <a:r>
              <a:rPr lang="cs-CZ" sz="2400" dirty="0" smtClean="0"/>
              <a:t>Společně </a:t>
            </a:r>
            <a:r>
              <a:rPr lang="cs-CZ" sz="2400" dirty="0" smtClean="0"/>
              <a:t>z </a:t>
            </a:r>
            <a:r>
              <a:rPr lang="cs-CZ" sz="2400" dirty="0" smtClean="0"/>
              <a:t>tabule si </a:t>
            </a:r>
            <a:r>
              <a:rPr lang="cs-CZ" sz="2400" dirty="0" smtClean="0"/>
              <a:t>přečteme zadání, následuje samostatná práce (výtisk 4. snímku), nakonec kontrola s interaktivní tabulí v jednotlivých krocích.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38935704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ndAc>
          <p:stSnd>
            <p:snd r:embed="rId2" name="camera.wav"/>
          </p:stSnd>
        </p:sndAc>
      </p:transition>
    </mc:Choice>
    <mc:Fallback xmlns="">
      <p:transition>
        <p:sndAc>
          <p:stSnd>
            <p:snd r:embed="rId3" name="camera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cs-CZ" b="1" spc="50" dirty="0" smtClean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Vzory podstatných jmen rodu středního</a:t>
            </a:r>
            <a:endParaRPr lang="cs-CZ" b="1" spc="50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cs-CZ" sz="4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4</a:t>
            </a:r>
            <a:endParaRPr lang="cs-CZ" sz="40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1215473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ndAc>
          <p:stSnd>
            <p:snd r:embed="rId2" name="camera.wav"/>
          </p:stSnd>
        </p:sndAc>
      </p:transition>
    </mc:Choice>
    <mc:Fallback xmlns="">
      <p:transition>
        <p:sndAc>
          <p:stSnd>
            <p:snd r:embed="rId3" name="camera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512" y="260648"/>
            <a:ext cx="8867328" cy="1143000"/>
          </a:xfrm>
        </p:spPr>
        <p:txBody>
          <a:bodyPr>
            <a:normAutofit/>
          </a:bodyPr>
          <a:lstStyle/>
          <a:p>
            <a:pPr algn="l"/>
            <a:r>
              <a:rPr lang="cs-CZ" sz="28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1) Vyškrtej podstatná jména rodu ženského a mužského</a:t>
            </a:r>
            <a:br>
              <a:rPr lang="cs-CZ" sz="28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</a:br>
            <a:r>
              <a:rPr lang="cs-CZ" sz="28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2) Urči vzor podstatných jmen rodu středního a doplň i/y</a:t>
            </a:r>
            <a:endParaRPr lang="cs-CZ" sz="28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239980" y="1588111"/>
            <a:ext cx="265611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pod kol_</a:t>
            </a:r>
            <a:endParaRPr lang="cs-CZ" sz="54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3653708" y="5027147"/>
            <a:ext cx="311982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z Břeclav_</a:t>
            </a:r>
            <a:endParaRPr lang="cs-CZ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6031568" y="1588111"/>
            <a:ext cx="240758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ze </a:t>
            </a:r>
            <a:r>
              <a:rPr lang="cs-CZ" sz="5400" b="1" dirty="0" err="1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skál</a:t>
            </a:r>
            <a:r>
              <a:rPr lang="cs-CZ" sz="5400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_</a:t>
            </a:r>
            <a:endParaRPr lang="cs-CZ" sz="5400" b="1" cap="none" spc="0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144122" y="3721766"/>
            <a:ext cx="400141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v </a:t>
            </a:r>
            <a:r>
              <a:rPr lang="cs-CZ" sz="5400" b="1" spc="300" dirty="0" err="1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podhoub</a:t>
            </a:r>
            <a:r>
              <a:rPr lang="cs-CZ" sz="54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_</a:t>
            </a:r>
            <a:endParaRPr lang="cs-CZ" sz="5400" b="1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3833754" y="3275241"/>
            <a:ext cx="279762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36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se</a:t>
            </a:r>
            <a:r>
              <a:rPr lang="cs-CZ" sz="54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 </a:t>
            </a:r>
            <a:r>
              <a:rPr lang="cs-CZ" sz="3600" b="1" cap="all" spc="0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švihadl</a:t>
            </a:r>
            <a:r>
              <a:rPr lang="cs-CZ" sz="54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_</a:t>
            </a:r>
            <a:endParaRPr lang="cs-CZ" sz="54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1079058" y="2567355"/>
            <a:ext cx="3066480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cs-CZ" sz="4000" b="1" cap="all" spc="0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Pod strom_</a:t>
            </a:r>
            <a:endParaRPr lang="cs-CZ" sz="4000" b="1" cap="all" spc="0" dirty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5573487" y="4224842"/>
            <a:ext cx="320658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přes</a:t>
            </a:r>
            <a:r>
              <a:rPr lang="cs-CZ" sz="5400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 </a:t>
            </a:r>
            <a:r>
              <a:rPr lang="cs-CZ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údol_</a:t>
            </a:r>
            <a:endParaRPr lang="cs-CZ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14" name="Obdélník 13"/>
          <p:cNvSpPr/>
          <p:nvPr/>
        </p:nvSpPr>
        <p:spPr>
          <a:xfrm>
            <a:off x="3209300" y="1384193"/>
            <a:ext cx="253627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na neb_</a:t>
            </a:r>
            <a:endParaRPr lang="cs-CZ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5" name="Obdélník 14"/>
          <p:cNvSpPr/>
          <p:nvPr/>
        </p:nvSpPr>
        <p:spPr>
          <a:xfrm>
            <a:off x="1273539" y="4628251"/>
            <a:ext cx="218681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cs-CZ" sz="5400" b="1" cap="none" spc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holub_</a:t>
            </a:r>
            <a:endParaRPr lang="cs-CZ" sz="5400" b="1" cap="none" spc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6073246" y="2567355"/>
            <a:ext cx="236590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cs-CZ" sz="5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v </a:t>
            </a:r>
            <a:r>
              <a:rPr lang="cs-CZ" sz="5400" b="1" dirty="0" err="1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ovoc</a:t>
            </a:r>
            <a:r>
              <a:rPr lang="cs-CZ" sz="5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_</a:t>
            </a:r>
            <a:endParaRPr lang="cs-CZ" sz="54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6372200" y="5756393"/>
            <a:ext cx="269695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s telat_</a:t>
            </a:r>
            <a:endParaRPr lang="cs-CZ" sz="54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306753" y="5488812"/>
            <a:ext cx="333463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k </a:t>
            </a:r>
            <a:r>
              <a:rPr lang="cs-CZ" sz="5400" b="1" cap="none" spc="0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vnoučet</a:t>
            </a:r>
            <a:r>
              <a:rPr lang="cs-CZ" sz="54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_</a:t>
            </a:r>
            <a:endParaRPr lang="cs-CZ" sz="54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8634651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ndAc>
          <p:stSnd>
            <p:snd r:embed="rId2" name="camera.wav"/>
          </p:stSnd>
        </p:sndAc>
      </p:transition>
    </mc:Choice>
    <mc:Fallback xmlns="">
      <p:transition>
        <p:sndAc>
          <p:stSnd>
            <p:snd r:embed="rId3" name="camera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512" y="260648"/>
            <a:ext cx="8867328" cy="1143000"/>
          </a:xfrm>
        </p:spPr>
        <p:txBody>
          <a:bodyPr>
            <a:normAutofit/>
          </a:bodyPr>
          <a:lstStyle/>
          <a:p>
            <a:pPr algn="l"/>
            <a:r>
              <a:rPr lang="cs-CZ" sz="28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1) Vyškrtej podstatná jména rodu ženského a mužského</a:t>
            </a:r>
            <a:br>
              <a:rPr lang="cs-CZ" sz="28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</a:br>
            <a:r>
              <a:rPr lang="cs-CZ" sz="28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2) Urči vzor podstatných jmen rodu středního a doplň i/y</a:t>
            </a:r>
            <a:endParaRPr lang="cs-CZ" sz="28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239980" y="1588111"/>
            <a:ext cx="265611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pod kol_</a:t>
            </a:r>
            <a:endParaRPr lang="cs-CZ" sz="54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3653708" y="5027147"/>
            <a:ext cx="311982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z Břeclav_</a:t>
            </a:r>
            <a:endParaRPr lang="cs-CZ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6031568" y="1588111"/>
            <a:ext cx="240758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ze </a:t>
            </a:r>
            <a:r>
              <a:rPr lang="cs-CZ" sz="5400" b="1" dirty="0" err="1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skál</a:t>
            </a:r>
            <a:r>
              <a:rPr lang="cs-CZ" sz="5400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_</a:t>
            </a:r>
            <a:endParaRPr lang="cs-CZ" sz="5400" b="1" cap="none" spc="0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144122" y="3721766"/>
            <a:ext cx="400141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v </a:t>
            </a:r>
            <a:r>
              <a:rPr lang="cs-CZ" sz="5400" b="1" spc="300" dirty="0" err="1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podhoub</a:t>
            </a:r>
            <a:r>
              <a:rPr lang="cs-CZ" sz="54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_</a:t>
            </a:r>
            <a:endParaRPr lang="cs-CZ" sz="5400" b="1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3833754" y="3275241"/>
            <a:ext cx="279762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36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se</a:t>
            </a:r>
            <a:r>
              <a:rPr lang="cs-CZ" sz="54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 </a:t>
            </a:r>
            <a:r>
              <a:rPr lang="cs-CZ" sz="3600" b="1" cap="all" spc="0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švihadl</a:t>
            </a:r>
            <a:r>
              <a:rPr lang="cs-CZ" sz="54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_</a:t>
            </a:r>
            <a:endParaRPr lang="cs-CZ" sz="54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1079058" y="2567355"/>
            <a:ext cx="3066480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cs-CZ" sz="4000" b="1" cap="all" spc="0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Pod strom_</a:t>
            </a:r>
            <a:endParaRPr lang="cs-CZ" sz="4000" b="1" cap="all" spc="0" dirty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5573487" y="4224842"/>
            <a:ext cx="320658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přes</a:t>
            </a:r>
            <a:r>
              <a:rPr lang="cs-CZ" sz="5400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 </a:t>
            </a:r>
            <a:r>
              <a:rPr lang="cs-CZ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údol_</a:t>
            </a:r>
            <a:endParaRPr lang="cs-CZ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14" name="Obdélník 13"/>
          <p:cNvSpPr/>
          <p:nvPr/>
        </p:nvSpPr>
        <p:spPr>
          <a:xfrm>
            <a:off x="3209300" y="1384193"/>
            <a:ext cx="253627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na neb_</a:t>
            </a:r>
            <a:endParaRPr lang="cs-CZ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5" name="Obdélník 14"/>
          <p:cNvSpPr/>
          <p:nvPr/>
        </p:nvSpPr>
        <p:spPr>
          <a:xfrm>
            <a:off x="1273539" y="4628251"/>
            <a:ext cx="218681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cs-CZ" sz="5400" b="1" cap="none" spc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holub_</a:t>
            </a:r>
            <a:endParaRPr lang="cs-CZ" sz="5400" b="1" cap="none" spc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6073246" y="2567355"/>
            <a:ext cx="236590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cs-CZ" sz="5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v </a:t>
            </a:r>
            <a:r>
              <a:rPr lang="cs-CZ" sz="5400" b="1" dirty="0" err="1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ovoc</a:t>
            </a:r>
            <a:r>
              <a:rPr lang="cs-CZ" sz="5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_</a:t>
            </a:r>
            <a:endParaRPr lang="cs-CZ" sz="54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6372200" y="5756393"/>
            <a:ext cx="269695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s telat_</a:t>
            </a:r>
            <a:endParaRPr lang="cs-CZ" sz="54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306753" y="5488812"/>
            <a:ext cx="333463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k </a:t>
            </a:r>
            <a:r>
              <a:rPr lang="cs-CZ" sz="5400" b="1" cap="none" spc="0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vnoučet</a:t>
            </a:r>
            <a:r>
              <a:rPr lang="cs-CZ" sz="54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_</a:t>
            </a:r>
            <a:endParaRPr lang="cs-CZ" sz="54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6" name="Zaoblený obdélník 15"/>
          <p:cNvSpPr/>
          <p:nvPr/>
        </p:nvSpPr>
        <p:spPr>
          <a:xfrm>
            <a:off x="6554325" y="1195471"/>
            <a:ext cx="2332706" cy="572615"/>
          </a:xfrm>
          <a:prstGeom prst="roundRect">
            <a:avLst/>
          </a:prstGeom>
          <a:solidFill>
            <a:srgbClr val="FFFF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accent3">
                    <a:lumMod val="75000"/>
                  </a:schemeClr>
                </a:solidFill>
              </a:rPr>
              <a:t>Řešení</a:t>
            </a:r>
            <a:endParaRPr lang="cs-CZ" sz="3200" dirty="0">
              <a:solidFill>
                <a:schemeClr val="accent3">
                  <a:lumMod val="75000"/>
                </a:schemeClr>
              </a:solidFill>
            </a:endParaRPr>
          </a:p>
        </p:txBody>
      </p:sp>
      <p:grpSp>
        <p:nvGrpSpPr>
          <p:cNvPr id="17" name="Skupina 16"/>
          <p:cNvGrpSpPr/>
          <p:nvPr/>
        </p:nvGrpSpPr>
        <p:grpSpPr>
          <a:xfrm>
            <a:off x="1712198" y="2511441"/>
            <a:ext cx="1800200" cy="890264"/>
            <a:chOff x="3059832" y="1272209"/>
            <a:chExt cx="1800200" cy="890264"/>
          </a:xfrm>
        </p:grpSpPr>
        <p:cxnSp>
          <p:nvCxnSpPr>
            <p:cNvPr id="18" name="Přímá spojnice 17"/>
            <p:cNvCxnSpPr/>
            <p:nvPr/>
          </p:nvCxnSpPr>
          <p:spPr>
            <a:xfrm>
              <a:off x="3059832" y="1272209"/>
              <a:ext cx="1800200" cy="890264"/>
            </a:xfrm>
            <a:prstGeom prst="line">
              <a:avLst/>
            </a:prstGeom>
          </p:spPr>
          <p:style>
            <a:lnRef idx="3">
              <a:schemeClr val="accent6"/>
            </a:lnRef>
            <a:fillRef idx="0">
              <a:schemeClr val="accent6"/>
            </a:fillRef>
            <a:effectRef idx="2">
              <a:schemeClr val="accent6"/>
            </a:effectRef>
            <a:fontRef idx="minor">
              <a:schemeClr val="tx1"/>
            </a:fontRef>
          </p:style>
        </p:cxnSp>
        <p:cxnSp>
          <p:nvCxnSpPr>
            <p:cNvPr id="19" name="Přímá spojnice 18"/>
            <p:cNvCxnSpPr/>
            <p:nvPr/>
          </p:nvCxnSpPr>
          <p:spPr>
            <a:xfrm flipH="1">
              <a:off x="3131840" y="1272209"/>
              <a:ext cx="1584177" cy="890264"/>
            </a:xfrm>
            <a:prstGeom prst="line">
              <a:avLst/>
            </a:prstGeom>
          </p:spPr>
          <p:style>
            <a:lnRef idx="3">
              <a:schemeClr val="accent6"/>
            </a:lnRef>
            <a:fillRef idx="0">
              <a:schemeClr val="accent6"/>
            </a:fillRef>
            <a:effectRef idx="2">
              <a:schemeClr val="accent6"/>
            </a:effectRef>
            <a:fontRef idx="minor">
              <a:schemeClr val="tx1"/>
            </a:fontRef>
          </p:style>
        </p:cxnSp>
      </p:grpSp>
      <p:grpSp>
        <p:nvGrpSpPr>
          <p:cNvPr id="20" name="Skupina 19"/>
          <p:cNvGrpSpPr/>
          <p:nvPr/>
        </p:nvGrpSpPr>
        <p:grpSpPr>
          <a:xfrm>
            <a:off x="1643174" y="4644784"/>
            <a:ext cx="1800200" cy="890264"/>
            <a:chOff x="3059832" y="1272209"/>
            <a:chExt cx="1800200" cy="890264"/>
          </a:xfrm>
        </p:grpSpPr>
        <p:cxnSp>
          <p:nvCxnSpPr>
            <p:cNvPr id="21" name="Přímá spojnice 20"/>
            <p:cNvCxnSpPr/>
            <p:nvPr/>
          </p:nvCxnSpPr>
          <p:spPr>
            <a:xfrm>
              <a:off x="3059832" y="1272209"/>
              <a:ext cx="1800200" cy="890264"/>
            </a:xfrm>
            <a:prstGeom prst="line">
              <a:avLst/>
            </a:prstGeom>
          </p:spPr>
          <p:style>
            <a:lnRef idx="3">
              <a:schemeClr val="accent6"/>
            </a:lnRef>
            <a:fillRef idx="0">
              <a:schemeClr val="accent6"/>
            </a:fillRef>
            <a:effectRef idx="2">
              <a:schemeClr val="accent6"/>
            </a:effectRef>
            <a:fontRef idx="minor">
              <a:schemeClr val="tx1"/>
            </a:fontRef>
          </p:style>
        </p:cxnSp>
        <p:cxnSp>
          <p:nvCxnSpPr>
            <p:cNvPr id="22" name="Přímá spojnice 21"/>
            <p:cNvCxnSpPr/>
            <p:nvPr/>
          </p:nvCxnSpPr>
          <p:spPr>
            <a:xfrm flipH="1">
              <a:off x="3131840" y="1272209"/>
              <a:ext cx="1584177" cy="890264"/>
            </a:xfrm>
            <a:prstGeom prst="line">
              <a:avLst/>
            </a:prstGeom>
          </p:spPr>
          <p:style>
            <a:lnRef idx="3">
              <a:schemeClr val="accent6"/>
            </a:lnRef>
            <a:fillRef idx="0">
              <a:schemeClr val="accent6"/>
            </a:fillRef>
            <a:effectRef idx="2">
              <a:schemeClr val="accent6"/>
            </a:effectRef>
            <a:fontRef idx="minor">
              <a:schemeClr val="tx1"/>
            </a:fontRef>
          </p:style>
        </p:cxnSp>
      </p:grpSp>
      <p:grpSp>
        <p:nvGrpSpPr>
          <p:cNvPr id="23" name="Skupina 22"/>
          <p:cNvGrpSpPr/>
          <p:nvPr/>
        </p:nvGrpSpPr>
        <p:grpSpPr>
          <a:xfrm>
            <a:off x="4332466" y="5150716"/>
            <a:ext cx="1800200" cy="890264"/>
            <a:chOff x="3059832" y="1272209"/>
            <a:chExt cx="1800200" cy="890264"/>
          </a:xfrm>
        </p:grpSpPr>
        <p:cxnSp>
          <p:nvCxnSpPr>
            <p:cNvPr id="24" name="Přímá spojnice 23"/>
            <p:cNvCxnSpPr/>
            <p:nvPr/>
          </p:nvCxnSpPr>
          <p:spPr>
            <a:xfrm>
              <a:off x="3059832" y="1272209"/>
              <a:ext cx="1800200" cy="890264"/>
            </a:xfrm>
            <a:prstGeom prst="line">
              <a:avLst/>
            </a:prstGeom>
          </p:spPr>
          <p:style>
            <a:lnRef idx="3">
              <a:schemeClr val="accent6"/>
            </a:lnRef>
            <a:fillRef idx="0">
              <a:schemeClr val="accent6"/>
            </a:fillRef>
            <a:effectRef idx="2">
              <a:schemeClr val="accent6"/>
            </a:effectRef>
            <a:fontRef idx="minor">
              <a:schemeClr val="tx1"/>
            </a:fontRef>
          </p:style>
        </p:cxnSp>
        <p:cxnSp>
          <p:nvCxnSpPr>
            <p:cNvPr id="25" name="Přímá spojnice 24"/>
            <p:cNvCxnSpPr/>
            <p:nvPr/>
          </p:nvCxnSpPr>
          <p:spPr>
            <a:xfrm flipH="1">
              <a:off x="3131840" y="1272209"/>
              <a:ext cx="1584177" cy="890264"/>
            </a:xfrm>
            <a:prstGeom prst="line">
              <a:avLst/>
            </a:prstGeom>
          </p:spPr>
          <p:style>
            <a:lnRef idx="3">
              <a:schemeClr val="accent6"/>
            </a:lnRef>
            <a:fillRef idx="0">
              <a:schemeClr val="accent6"/>
            </a:fillRef>
            <a:effectRef idx="2">
              <a:schemeClr val="accent6"/>
            </a:effectRef>
            <a:fontRef idx="minor">
              <a:schemeClr val="tx1"/>
            </a:fontRef>
          </p:style>
        </p:cxnSp>
      </p:grpSp>
      <p:grpSp>
        <p:nvGrpSpPr>
          <p:cNvPr id="26" name="Skupina 25"/>
          <p:cNvGrpSpPr/>
          <p:nvPr/>
        </p:nvGrpSpPr>
        <p:grpSpPr>
          <a:xfrm>
            <a:off x="6508314" y="1692913"/>
            <a:ext cx="1800200" cy="890264"/>
            <a:chOff x="3059832" y="1272209"/>
            <a:chExt cx="1800200" cy="890264"/>
          </a:xfrm>
        </p:grpSpPr>
        <p:cxnSp>
          <p:nvCxnSpPr>
            <p:cNvPr id="27" name="Přímá spojnice 26"/>
            <p:cNvCxnSpPr/>
            <p:nvPr/>
          </p:nvCxnSpPr>
          <p:spPr>
            <a:xfrm>
              <a:off x="3059832" y="1272209"/>
              <a:ext cx="1800200" cy="890264"/>
            </a:xfrm>
            <a:prstGeom prst="line">
              <a:avLst/>
            </a:prstGeom>
          </p:spPr>
          <p:style>
            <a:lnRef idx="3">
              <a:schemeClr val="accent6"/>
            </a:lnRef>
            <a:fillRef idx="0">
              <a:schemeClr val="accent6"/>
            </a:fillRef>
            <a:effectRef idx="2">
              <a:schemeClr val="accent6"/>
            </a:effectRef>
            <a:fontRef idx="minor">
              <a:schemeClr val="tx1"/>
            </a:fontRef>
          </p:style>
        </p:cxnSp>
        <p:cxnSp>
          <p:nvCxnSpPr>
            <p:cNvPr id="28" name="Přímá spojnice 27"/>
            <p:cNvCxnSpPr/>
            <p:nvPr/>
          </p:nvCxnSpPr>
          <p:spPr>
            <a:xfrm flipH="1">
              <a:off x="3131840" y="1272209"/>
              <a:ext cx="1584177" cy="890264"/>
            </a:xfrm>
            <a:prstGeom prst="line">
              <a:avLst/>
            </a:prstGeom>
          </p:spPr>
          <p:style>
            <a:lnRef idx="3">
              <a:schemeClr val="accent6"/>
            </a:lnRef>
            <a:fillRef idx="0">
              <a:schemeClr val="accent6"/>
            </a:fillRef>
            <a:effectRef idx="2">
              <a:schemeClr val="accent6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33060534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ndAc>
          <p:stSnd>
            <p:snd r:embed="rId2" name="camera.wav"/>
          </p:stSnd>
        </p:sndAc>
      </p:transition>
    </mc:Choice>
    <mc:Fallback xmlns="">
      <p:transition>
        <p:sndAc>
          <p:stSnd>
            <p:snd r:embed="rId3" name="camera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Zaoblený obdélník 15"/>
          <p:cNvSpPr/>
          <p:nvPr/>
        </p:nvSpPr>
        <p:spPr>
          <a:xfrm>
            <a:off x="6554325" y="188640"/>
            <a:ext cx="2332706" cy="572615"/>
          </a:xfrm>
          <a:prstGeom prst="roundRect">
            <a:avLst/>
          </a:prstGeom>
          <a:solidFill>
            <a:srgbClr val="FFFF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accent3">
                    <a:lumMod val="75000"/>
                  </a:schemeClr>
                </a:solidFill>
              </a:rPr>
              <a:t>Řešení</a:t>
            </a:r>
            <a:endParaRPr lang="cs-CZ" sz="3200" dirty="0">
              <a:solidFill>
                <a:schemeClr val="accent3">
                  <a:lumMod val="75000"/>
                </a:schemeClr>
              </a:solidFill>
            </a:endParaRPr>
          </a:p>
        </p:txBody>
      </p:sp>
      <p:graphicFrame>
        <p:nvGraphicFramePr>
          <p:cNvPr id="12" name="Tabulka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56275265"/>
              </p:ext>
            </p:extLst>
          </p:nvPr>
        </p:nvGraphicFramePr>
        <p:xfrm>
          <a:off x="611560" y="939190"/>
          <a:ext cx="8136903" cy="4632960"/>
        </p:xfrm>
        <a:graphic>
          <a:graphicData uri="http://schemas.openxmlformats.org/drawingml/2006/table">
            <a:tbl>
              <a:tblPr bandRow="1">
                <a:tableStyleId>{72833802-FEF1-4C79-8D5D-14CF1EAF98D9}</a:tableStyleId>
              </a:tblPr>
              <a:tblGrid>
                <a:gridCol w="2592288"/>
                <a:gridCol w="3456384"/>
                <a:gridCol w="2088231"/>
              </a:tblGrid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3200" b="1" cap="none" spc="0" dirty="0" smtClean="0">
                          <a:ln w="1905"/>
                          <a:gradFill>
                            <a:gsLst>
                              <a:gs pos="0">
                                <a:schemeClr val="accent6">
                                  <a:shade val="20000"/>
                                  <a:satMod val="200000"/>
                                </a:schemeClr>
                              </a:gs>
                              <a:gs pos="78000">
                                <a:schemeClr val="accent6">
                                  <a:tint val="90000"/>
                                  <a:shade val="89000"/>
                                  <a:satMod val="220000"/>
                                </a:schemeClr>
                              </a:gs>
                              <a:gs pos="100000">
                                <a:schemeClr val="accent6">
                                  <a:tint val="12000"/>
                                  <a:satMod val="255000"/>
                                </a:schemeClr>
                              </a:gs>
                            </a:gsLst>
                            <a:lin ang="5400000"/>
                          </a:gradFill>
                          <a:effectLst>
                            <a:innerShdw blurRad="69850" dist="43180" dir="5400000">
                              <a:srgbClr val="000000">
                                <a:alpha val="65000"/>
                              </a:srgbClr>
                            </a:innerShdw>
                          </a:effectLst>
                        </a:rPr>
                        <a:t>pod kol_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3200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3200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3200" b="1" cap="none" spc="50" dirty="0" smtClean="0">
                          <a:ln w="11430"/>
                          <a:gradFill>
                            <a:gsLst>
                              <a:gs pos="25000">
                                <a:schemeClr val="accent2">
                                  <a:satMod val="155000"/>
                                </a:schemeClr>
                              </a:gs>
                              <a:gs pos="100000">
                                <a:schemeClr val="accent2">
                                  <a:shade val="45000"/>
                                  <a:satMod val="165000"/>
                                </a:schemeClr>
                              </a:gs>
                            </a:gsLst>
                            <a:lin ang="5400000"/>
                          </a:gradFill>
                          <a:effectLst>
                            <a:outerShdw blurRad="76200" dist="50800" dir="5400000" algn="tl" rotWithShape="0">
                              <a:srgbClr val="000000">
                                <a:alpha val="65000"/>
                              </a:srgbClr>
                            </a:outerShdw>
                          </a:effectLst>
                        </a:rPr>
                        <a:t>na neb_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3200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3200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3200" b="1" dirty="0" smtClean="0">
                          <a:ln w="11430"/>
                          <a:gradFill>
                            <a:gsLst>
                              <a:gs pos="0">
                                <a:schemeClr val="accent6">
                                  <a:tint val="90000"/>
                                  <a:satMod val="120000"/>
                                </a:schemeClr>
                              </a:gs>
                              <a:gs pos="25000">
                                <a:schemeClr val="accent6">
                                  <a:tint val="93000"/>
                                  <a:satMod val="120000"/>
                                </a:schemeClr>
                              </a:gs>
                              <a:gs pos="50000">
                                <a:schemeClr val="accent6">
                                  <a:shade val="89000"/>
                                  <a:satMod val="110000"/>
                                </a:schemeClr>
                              </a:gs>
                              <a:gs pos="75000">
                                <a:schemeClr val="accent6">
                                  <a:tint val="93000"/>
                                  <a:satMod val="120000"/>
                                </a:schemeClr>
                              </a:gs>
                              <a:gs pos="100000">
                                <a:schemeClr val="accent6">
                                  <a:tint val="90000"/>
                                  <a:satMod val="120000"/>
                                </a:schemeClr>
                              </a:gs>
                            </a:gsLst>
                            <a:lin ang="5400000"/>
                          </a:gradFill>
                          <a:effectLst>
                            <a:outerShdw blurRad="80000" dist="40000" dir="5040000" algn="tl">
                              <a:srgbClr val="000000">
                                <a:alpha val="30000"/>
                              </a:srgbClr>
                            </a:outerShdw>
                          </a:effectLst>
                        </a:rPr>
                        <a:t>v </a:t>
                      </a:r>
                      <a:r>
                        <a:rPr lang="cs-CZ" sz="3200" b="1" dirty="0" err="1" smtClean="0">
                          <a:ln w="11430"/>
                          <a:gradFill>
                            <a:gsLst>
                              <a:gs pos="0">
                                <a:schemeClr val="accent6">
                                  <a:tint val="90000"/>
                                  <a:satMod val="120000"/>
                                </a:schemeClr>
                              </a:gs>
                              <a:gs pos="25000">
                                <a:schemeClr val="accent6">
                                  <a:tint val="93000"/>
                                  <a:satMod val="120000"/>
                                </a:schemeClr>
                              </a:gs>
                              <a:gs pos="50000">
                                <a:schemeClr val="accent6">
                                  <a:shade val="89000"/>
                                  <a:satMod val="110000"/>
                                </a:schemeClr>
                              </a:gs>
                              <a:gs pos="75000">
                                <a:schemeClr val="accent6">
                                  <a:tint val="93000"/>
                                  <a:satMod val="120000"/>
                                </a:schemeClr>
                              </a:gs>
                              <a:gs pos="100000">
                                <a:schemeClr val="accent6">
                                  <a:tint val="90000"/>
                                  <a:satMod val="120000"/>
                                </a:schemeClr>
                              </a:gs>
                            </a:gsLst>
                            <a:lin ang="5400000"/>
                          </a:gradFill>
                          <a:effectLst>
                            <a:outerShdw blurRad="80000" dist="40000" dir="5040000" algn="tl">
                              <a:srgbClr val="000000">
                                <a:alpha val="30000"/>
                              </a:srgbClr>
                            </a:outerShdw>
                          </a:effectLst>
                        </a:rPr>
                        <a:t>ovoc</a:t>
                      </a:r>
                      <a:r>
                        <a:rPr lang="cs-CZ" sz="3200" b="1" dirty="0" smtClean="0">
                          <a:ln w="11430"/>
                          <a:gradFill>
                            <a:gsLst>
                              <a:gs pos="0">
                                <a:schemeClr val="accent6">
                                  <a:tint val="90000"/>
                                  <a:satMod val="120000"/>
                                </a:schemeClr>
                              </a:gs>
                              <a:gs pos="25000">
                                <a:schemeClr val="accent6">
                                  <a:tint val="93000"/>
                                  <a:satMod val="120000"/>
                                </a:schemeClr>
                              </a:gs>
                              <a:gs pos="50000">
                                <a:schemeClr val="accent6">
                                  <a:shade val="89000"/>
                                  <a:satMod val="110000"/>
                                </a:schemeClr>
                              </a:gs>
                              <a:gs pos="75000">
                                <a:schemeClr val="accent6">
                                  <a:tint val="93000"/>
                                  <a:satMod val="120000"/>
                                </a:schemeClr>
                              </a:gs>
                              <a:gs pos="100000">
                                <a:schemeClr val="accent6">
                                  <a:tint val="90000"/>
                                  <a:satMod val="120000"/>
                                </a:schemeClr>
                              </a:gs>
                            </a:gsLst>
                            <a:lin ang="5400000"/>
                          </a:gradFill>
                          <a:effectLst>
                            <a:outerShdw blurRad="80000" dist="40000" dir="5040000" algn="tl">
                              <a:srgbClr val="000000">
                                <a:alpha val="30000"/>
                              </a:srgbClr>
                            </a:outerShdw>
                          </a:effectLst>
                        </a:rPr>
                        <a:t>_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3200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3200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24606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0" algn="l"/>
                        </a:tabLst>
                        <a:defRPr/>
                      </a:pPr>
                      <a:r>
                        <a:rPr lang="cs-CZ" sz="3200" b="1" cap="all" spc="0" dirty="0" smtClean="0">
                          <a:ln w="9000" cmpd="sng">
                            <a:solidFill>
                              <a:schemeClr val="accent4">
                                <a:shade val="50000"/>
                                <a:satMod val="120000"/>
                              </a:schemeClr>
                            </a:solidFill>
                            <a:prstDash val="solid"/>
                          </a:ln>
                          <a:gradFill>
                            <a:gsLst>
                              <a:gs pos="0">
                                <a:schemeClr val="accent4">
                                  <a:shade val="20000"/>
                                  <a:satMod val="245000"/>
                                </a:schemeClr>
                              </a:gs>
                              <a:gs pos="43000">
                                <a:schemeClr val="accent4">
                                  <a:satMod val="255000"/>
                                </a:schemeClr>
                              </a:gs>
                              <a:gs pos="48000">
                                <a:schemeClr val="accent4">
                                  <a:shade val="85000"/>
                                  <a:satMod val="255000"/>
                                </a:schemeClr>
                              </a:gs>
                              <a:gs pos="100000">
                                <a:schemeClr val="accent4">
                                  <a:shade val="20000"/>
                                  <a:satMod val="245000"/>
                                </a:schemeClr>
                              </a:gs>
                            </a:gsLst>
                            <a:lin ang="5400000"/>
                          </a:gradFill>
                          <a:effectLst>
                            <a:reflection blurRad="12700" stA="28000" endPos="45000" dist="1000" dir="5400000" sy="-100000" algn="bl" rotWithShape="0"/>
                          </a:effectLst>
                        </a:rPr>
                        <a:t>se </a:t>
                      </a:r>
                      <a:r>
                        <a:rPr lang="cs-CZ" sz="3200" b="1" cap="all" spc="0" dirty="0" err="1" smtClean="0">
                          <a:ln w="9000" cmpd="sng">
                            <a:solidFill>
                              <a:schemeClr val="accent4">
                                <a:shade val="50000"/>
                                <a:satMod val="120000"/>
                              </a:schemeClr>
                            </a:solidFill>
                            <a:prstDash val="solid"/>
                          </a:ln>
                          <a:gradFill>
                            <a:gsLst>
                              <a:gs pos="0">
                                <a:schemeClr val="accent4">
                                  <a:shade val="20000"/>
                                  <a:satMod val="245000"/>
                                </a:schemeClr>
                              </a:gs>
                              <a:gs pos="43000">
                                <a:schemeClr val="accent4">
                                  <a:satMod val="255000"/>
                                </a:schemeClr>
                              </a:gs>
                              <a:gs pos="48000">
                                <a:schemeClr val="accent4">
                                  <a:shade val="85000"/>
                                  <a:satMod val="255000"/>
                                </a:schemeClr>
                              </a:gs>
                              <a:gs pos="100000">
                                <a:schemeClr val="accent4">
                                  <a:shade val="20000"/>
                                  <a:satMod val="245000"/>
                                </a:schemeClr>
                              </a:gs>
                            </a:gsLst>
                            <a:lin ang="5400000"/>
                          </a:gradFill>
                          <a:effectLst>
                            <a:reflection blurRad="12700" stA="28000" endPos="45000" dist="1000" dir="5400000" sy="-100000" algn="bl" rotWithShape="0"/>
                          </a:effectLst>
                        </a:rPr>
                        <a:t>švihadl</a:t>
                      </a:r>
                      <a:r>
                        <a:rPr lang="cs-CZ" sz="3200" b="1" cap="all" spc="0" dirty="0" smtClean="0">
                          <a:ln w="9000" cmpd="sng">
                            <a:solidFill>
                              <a:schemeClr val="accent4">
                                <a:shade val="50000"/>
                                <a:satMod val="120000"/>
                              </a:schemeClr>
                            </a:solidFill>
                            <a:prstDash val="solid"/>
                          </a:ln>
                          <a:gradFill>
                            <a:gsLst>
                              <a:gs pos="0">
                                <a:schemeClr val="accent4">
                                  <a:shade val="20000"/>
                                  <a:satMod val="245000"/>
                                </a:schemeClr>
                              </a:gs>
                              <a:gs pos="43000">
                                <a:schemeClr val="accent4">
                                  <a:satMod val="255000"/>
                                </a:schemeClr>
                              </a:gs>
                              <a:gs pos="48000">
                                <a:schemeClr val="accent4">
                                  <a:shade val="85000"/>
                                  <a:satMod val="255000"/>
                                </a:schemeClr>
                              </a:gs>
                              <a:gs pos="100000">
                                <a:schemeClr val="accent4">
                                  <a:shade val="20000"/>
                                  <a:satMod val="245000"/>
                                </a:schemeClr>
                              </a:gs>
                            </a:gsLst>
                            <a:lin ang="5400000"/>
                          </a:gradFill>
                          <a:effectLst>
                            <a:reflection blurRad="12700" stA="28000" endPos="45000" dist="1000" dir="5400000" sy="-100000" algn="bl" rotWithShape="0"/>
                          </a:effectLst>
                        </a:rPr>
                        <a:t>_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3200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3200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3200" b="1" spc="300" dirty="0" smtClean="0">
                          <a:ln w="11430" cmpd="sng">
                            <a:solidFill>
                              <a:schemeClr val="accent1">
                                <a:tint val="10000"/>
                              </a:schemeClr>
                            </a:solidFill>
                            <a:prstDash val="solid"/>
                            <a:miter lim="800000"/>
                          </a:ln>
                          <a:gradFill>
                            <a:gsLst>
                              <a:gs pos="10000">
                                <a:schemeClr val="accent1">
                                  <a:tint val="83000"/>
                                  <a:shade val="100000"/>
                                  <a:satMod val="200000"/>
                                </a:schemeClr>
                              </a:gs>
                              <a:gs pos="75000">
                                <a:schemeClr val="accent1">
                                  <a:tint val="100000"/>
                                  <a:shade val="50000"/>
                                  <a:satMod val="150000"/>
                                </a:schemeClr>
                              </a:gs>
                            </a:gsLst>
                            <a:lin ang="5400000"/>
                          </a:gradFill>
                          <a:effectLst>
                            <a:glow rad="45500">
                              <a:schemeClr val="accent1">
                                <a:satMod val="220000"/>
                                <a:alpha val="35000"/>
                              </a:schemeClr>
                            </a:glow>
                          </a:effectLst>
                        </a:rPr>
                        <a:t>v </a:t>
                      </a:r>
                      <a:r>
                        <a:rPr lang="cs-CZ" sz="3200" b="1" spc="300" dirty="0" err="1" smtClean="0">
                          <a:ln w="11430" cmpd="sng">
                            <a:solidFill>
                              <a:schemeClr val="accent1">
                                <a:tint val="10000"/>
                              </a:schemeClr>
                            </a:solidFill>
                            <a:prstDash val="solid"/>
                            <a:miter lim="800000"/>
                          </a:ln>
                          <a:gradFill>
                            <a:gsLst>
                              <a:gs pos="10000">
                                <a:schemeClr val="accent1">
                                  <a:tint val="83000"/>
                                  <a:shade val="100000"/>
                                  <a:satMod val="200000"/>
                                </a:schemeClr>
                              </a:gs>
                              <a:gs pos="75000">
                                <a:schemeClr val="accent1">
                                  <a:tint val="100000"/>
                                  <a:shade val="50000"/>
                                  <a:satMod val="150000"/>
                                </a:schemeClr>
                              </a:gs>
                            </a:gsLst>
                            <a:lin ang="5400000"/>
                          </a:gradFill>
                          <a:effectLst>
                            <a:glow rad="45500">
                              <a:schemeClr val="accent1">
                                <a:satMod val="220000"/>
                                <a:alpha val="35000"/>
                              </a:schemeClr>
                            </a:glow>
                          </a:effectLst>
                        </a:rPr>
                        <a:t>podhoub</a:t>
                      </a:r>
                      <a:r>
                        <a:rPr lang="cs-CZ" sz="3200" b="1" spc="300" dirty="0" smtClean="0">
                          <a:ln w="11430" cmpd="sng">
                            <a:solidFill>
                              <a:schemeClr val="accent1">
                                <a:tint val="10000"/>
                              </a:schemeClr>
                            </a:solidFill>
                            <a:prstDash val="solid"/>
                            <a:miter lim="800000"/>
                          </a:ln>
                          <a:gradFill>
                            <a:gsLst>
                              <a:gs pos="10000">
                                <a:schemeClr val="accent1">
                                  <a:tint val="83000"/>
                                  <a:shade val="100000"/>
                                  <a:satMod val="200000"/>
                                </a:schemeClr>
                              </a:gs>
                              <a:gs pos="75000">
                                <a:schemeClr val="accent1">
                                  <a:tint val="100000"/>
                                  <a:shade val="50000"/>
                                  <a:satMod val="150000"/>
                                </a:schemeClr>
                              </a:gs>
                            </a:gsLst>
                            <a:lin ang="5400000"/>
                          </a:gradFill>
                          <a:effectLst>
                            <a:glow rad="45500">
                              <a:schemeClr val="accent1">
                                <a:satMod val="220000"/>
                                <a:alpha val="35000"/>
                              </a:schemeClr>
                            </a:glow>
                          </a:effectLst>
                        </a:rPr>
                        <a:t>_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3200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3200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3200" b="1" cap="none" spc="0" dirty="0" smtClean="0">
                          <a:ln w="1905"/>
                          <a:gradFill>
                            <a:gsLst>
                              <a:gs pos="0">
                                <a:schemeClr val="accent6">
                                  <a:shade val="20000"/>
                                  <a:satMod val="200000"/>
                                </a:schemeClr>
                              </a:gs>
                              <a:gs pos="78000">
                                <a:schemeClr val="accent6">
                                  <a:tint val="90000"/>
                                  <a:shade val="89000"/>
                                  <a:satMod val="220000"/>
                                </a:schemeClr>
                              </a:gs>
                              <a:gs pos="100000">
                                <a:schemeClr val="accent6">
                                  <a:tint val="12000"/>
                                  <a:satMod val="255000"/>
                                </a:schemeClr>
                              </a:gs>
                            </a:gsLst>
                            <a:lin ang="5400000"/>
                          </a:gradFill>
                          <a:effectLst>
                            <a:innerShdw blurRad="69850" dist="43180" dir="5400000">
                              <a:srgbClr val="000000">
                                <a:alpha val="65000"/>
                              </a:srgbClr>
                            </a:innerShdw>
                          </a:effectLst>
                        </a:rPr>
                        <a:t>k </a:t>
                      </a:r>
                      <a:r>
                        <a:rPr lang="cs-CZ" sz="3200" b="1" cap="none" spc="0" dirty="0" err="1" smtClean="0">
                          <a:ln w="1905"/>
                          <a:gradFill>
                            <a:gsLst>
                              <a:gs pos="0">
                                <a:schemeClr val="accent6">
                                  <a:shade val="20000"/>
                                  <a:satMod val="200000"/>
                                </a:schemeClr>
                              </a:gs>
                              <a:gs pos="78000">
                                <a:schemeClr val="accent6">
                                  <a:tint val="90000"/>
                                  <a:shade val="89000"/>
                                  <a:satMod val="220000"/>
                                </a:schemeClr>
                              </a:gs>
                              <a:gs pos="100000">
                                <a:schemeClr val="accent6">
                                  <a:tint val="12000"/>
                                  <a:satMod val="255000"/>
                                </a:schemeClr>
                              </a:gs>
                            </a:gsLst>
                            <a:lin ang="5400000"/>
                          </a:gradFill>
                          <a:effectLst>
                            <a:innerShdw blurRad="69850" dist="43180" dir="5400000">
                              <a:srgbClr val="000000">
                                <a:alpha val="65000"/>
                              </a:srgbClr>
                            </a:innerShdw>
                          </a:effectLst>
                        </a:rPr>
                        <a:t>vnoučet</a:t>
                      </a:r>
                      <a:r>
                        <a:rPr lang="cs-CZ" sz="3200" b="1" cap="none" spc="0" dirty="0" smtClean="0">
                          <a:ln w="1905"/>
                          <a:gradFill>
                            <a:gsLst>
                              <a:gs pos="0">
                                <a:schemeClr val="accent6">
                                  <a:shade val="20000"/>
                                  <a:satMod val="200000"/>
                                </a:schemeClr>
                              </a:gs>
                              <a:gs pos="78000">
                                <a:schemeClr val="accent6">
                                  <a:tint val="90000"/>
                                  <a:shade val="89000"/>
                                  <a:satMod val="220000"/>
                                </a:schemeClr>
                              </a:gs>
                              <a:gs pos="100000">
                                <a:schemeClr val="accent6">
                                  <a:tint val="12000"/>
                                  <a:satMod val="255000"/>
                                </a:schemeClr>
                              </a:gs>
                            </a:gsLst>
                            <a:lin ang="5400000"/>
                          </a:gradFill>
                          <a:effectLst>
                            <a:innerShdw blurRad="69850" dist="43180" dir="5400000">
                              <a:srgbClr val="000000">
                                <a:alpha val="65000"/>
                              </a:srgbClr>
                            </a:innerShdw>
                          </a:effectLst>
                        </a:rPr>
                        <a:t>_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3200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3200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3200" b="1" cap="none" spc="0" dirty="0" smtClean="0">
                          <a:ln w="17780" cmpd="sng">
                            <a:solidFill>
                              <a:srgbClr val="FFFFFF"/>
                            </a:solidFill>
                            <a:prstDash val="solid"/>
                            <a:miter lim="800000"/>
                          </a:ln>
                          <a:gradFill rotWithShape="1">
                            <a:gsLst>
                              <a:gs pos="0">
                                <a:srgbClr val="000000">
                                  <a:tint val="92000"/>
                                  <a:shade val="100000"/>
                                  <a:satMod val="150000"/>
                                </a:srgbClr>
                              </a:gs>
                              <a:gs pos="49000">
                                <a:srgbClr val="000000">
                                  <a:tint val="89000"/>
                                  <a:shade val="90000"/>
                                  <a:satMod val="150000"/>
                                </a:srgbClr>
                              </a:gs>
                              <a:gs pos="50000">
                                <a:srgbClr val="000000">
                                  <a:tint val="100000"/>
                                  <a:shade val="75000"/>
                                  <a:satMod val="150000"/>
                                </a:srgbClr>
                              </a:gs>
                              <a:gs pos="95000">
                                <a:srgbClr val="000000">
                                  <a:shade val="47000"/>
                                  <a:satMod val="150000"/>
                                </a:srgbClr>
                              </a:gs>
                              <a:gs pos="100000">
                                <a:srgbClr val="000000">
                                  <a:shade val="39000"/>
                                  <a:satMod val="150000"/>
                                </a:srgbClr>
                              </a:gs>
                            </a:gsLst>
                            <a:lin ang="5400000"/>
                          </a:gradFill>
                          <a:effectLst>
                            <a:outerShdw blurRad="50800" algn="tl" rotWithShape="0">
                              <a:srgbClr val="000000"/>
                            </a:outerShdw>
                          </a:effectLst>
                        </a:rPr>
                        <a:t>přes</a:t>
                      </a:r>
                      <a:r>
                        <a:rPr lang="cs-CZ" sz="3200" cap="none" spc="0" dirty="0" smtClean="0">
                          <a:ln w="17780" cmpd="sng">
                            <a:solidFill>
                              <a:srgbClr val="FFFFFF"/>
                            </a:solidFill>
                            <a:prstDash val="solid"/>
                            <a:miter lim="800000"/>
                          </a:ln>
                          <a:gradFill rotWithShape="1">
                            <a:gsLst>
                              <a:gs pos="0">
                                <a:srgbClr val="000000">
                                  <a:tint val="92000"/>
                                  <a:shade val="100000"/>
                                  <a:satMod val="150000"/>
                                </a:srgbClr>
                              </a:gs>
                              <a:gs pos="49000">
                                <a:srgbClr val="000000">
                                  <a:tint val="89000"/>
                                  <a:shade val="90000"/>
                                  <a:satMod val="150000"/>
                                </a:srgbClr>
                              </a:gs>
                              <a:gs pos="50000">
                                <a:srgbClr val="000000">
                                  <a:tint val="100000"/>
                                  <a:shade val="75000"/>
                                  <a:satMod val="150000"/>
                                </a:srgbClr>
                              </a:gs>
                              <a:gs pos="95000">
                                <a:srgbClr val="000000">
                                  <a:shade val="47000"/>
                                  <a:satMod val="150000"/>
                                </a:srgbClr>
                              </a:gs>
                              <a:gs pos="100000">
                                <a:srgbClr val="000000">
                                  <a:shade val="39000"/>
                                  <a:satMod val="150000"/>
                                </a:srgbClr>
                              </a:gs>
                            </a:gsLst>
                            <a:lin ang="5400000"/>
                          </a:gradFill>
                          <a:effectLst>
                            <a:outerShdw blurRad="50800" algn="tl" rotWithShape="0">
                              <a:srgbClr val="000000"/>
                            </a:outerShdw>
                          </a:effectLst>
                        </a:rPr>
                        <a:t> </a:t>
                      </a:r>
                      <a:r>
                        <a:rPr lang="cs-CZ" sz="3200" b="1" cap="none" spc="0" dirty="0" smtClean="0">
                          <a:ln w="17780" cmpd="sng">
                            <a:solidFill>
                              <a:srgbClr val="FFFFFF"/>
                            </a:solidFill>
                            <a:prstDash val="solid"/>
                            <a:miter lim="800000"/>
                          </a:ln>
                          <a:gradFill rotWithShape="1">
                            <a:gsLst>
                              <a:gs pos="0">
                                <a:srgbClr val="000000">
                                  <a:tint val="92000"/>
                                  <a:shade val="100000"/>
                                  <a:satMod val="150000"/>
                                </a:srgbClr>
                              </a:gs>
                              <a:gs pos="49000">
                                <a:srgbClr val="000000">
                                  <a:tint val="89000"/>
                                  <a:shade val="90000"/>
                                  <a:satMod val="150000"/>
                                </a:srgbClr>
                              </a:gs>
                              <a:gs pos="50000">
                                <a:srgbClr val="000000">
                                  <a:tint val="100000"/>
                                  <a:shade val="75000"/>
                                  <a:satMod val="150000"/>
                                </a:srgbClr>
                              </a:gs>
                              <a:gs pos="95000">
                                <a:srgbClr val="000000">
                                  <a:shade val="47000"/>
                                  <a:satMod val="150000"/>
                                </a:srgbClr>
                              </a:gs>
                              <a:gs pos="100000">
                                <a:srgbClr val="000000">
                                  <a:shade val="39000"/>
                                  <a:satMod val="150000"/>
                                </a:srgbClr>
                              </a:gs>
                            </a:gsLst>
                            <a:lin ang="5400000"/>
                          </a:gradFill>
                          <a:effectLst>
                            <a:outerShdw blurRad="50800" algn="tl" rotWithShape="0">
                              <a:srgbClr val="000000"/>
                            </a:outerShdw>
                          </a:effectLst>
                        </a:rPr>
                        <a:t>údol_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3200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3200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3200" cap="all" spc="0" dirty="0" smtClean="0">
                          <a:ln w="9000" cmpd="sng">
                            <a:solidFill>
                              <a:schemeClr val="accent4">
                                <a:shade val="50000"/>
                                <a:satMod val="120000"/>
                              </a:schemeClr>
                            </a:solidFill>
                            <a:prstDash val="solid"/>
                          </a:ln>
                          <a:effectLst>
                            <a:reflection blurRad="12700" stA="28000" endPos="45000" dist="1000" dir="5400000" sy="-100000" algn="bl" rotWithShape="0"/>
                          </a:effectLst>
                        </a:rPr>
                        <a:t>s telat_</a:t>
                      </a:r>
                      <a:endParaRPr lang="cs-CZ" sz="3200" b="1" cap="all" spc="0" dirty="0" smtClean="0">
                        <a:ln w="9000" cmpd="sng">
                          <a:solidFill>
                            <a:schemeClr val="accent4">
                              <a:shade val="50000"/>
                              <a:satMod val="120000"/>
                            </a:schemeClr>
                          </a:solidFill>
                          <a:prstDash val="solid"/>
                        </a:ln>
                        <a:gradFill>
                          <a:gsLst>
                            <a:gs pos="0">
                              <a:schemeClr val="accent4">
                                <a:shade val="20000"/>
                                <a:satMod val="245000"/>
                              </a:schemeClr>
                            </a:gs>
                            <a:gs pos="43000">
                              <a:schemeClr val="accent4">
                                <a:satMod val="255000"/>
                              </a:schemeClr>
                            </a:gs>
                            <a:gs pos="48000">
                              <a:schemeClr val="accent4">
                                <a:shade val="85000"/>
                                <a:satMod val="255000"/>
                              </a:schemeClr>
                            </a:gs>
                            <a:gs pos="100000">
                              <a:schemeClr val="accent4">
                                <a:shade val="20000"/>
                                <a:satMod val="245000"/>
                              </a:schemeClr>
                            </a:gs>
                          </a:gsLst>
                          <a:lin ang="5400000"/>
                        </a:gradFill>
                        <a:effectLst>
                          <a:reflection blurRad="12700" stA="28000" endPos="45000" dist="1000" dir="5400000" sy="-100000" algn="bl" rotWithShape="0"/>
                        </a:effectLst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3200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3200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022226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ndAc>
          <p:stSnd>
            <p:snd r:embed="rId2" name="camera.wav"/>
          </p:stSnd>
        </p:sndAc>
      </p:transition>
    </mc:Choice>
    <mc:Fallback xmlns="">
      <p:transition>
        <p:sndAc>
          <p:stSnd>
            <p:snd r:embed="rId3" name="camera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Zaoblený obdélník 15"/>
          <p:cNvSpPr/>
          <p:nvPr/>
        </p:nvSpPr>
        <p:spPr>
          <a:xfrm>
            <a:off x="6554325" y="188640"/>
            <a:ext cx="2332706" cy="572615"/>
          </a:xfrm>
          <a:prstGeom prst="roundRect">
            <a:avLst/>
          </a:prstGeom>
          <a:solidFill>
            <a:srgbClr val="FFFF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accent3">
                    <a:lumMod val="75000"/>
                  </a:schemeClr>
                </a:solidFill>
              </a:rPr>
              <a:t>Řešení</a:t>
            </a:r>
            <a:endParaRPr lang="cs-CZ" sz="3200" dirty="0">
              <a:solidFill>
                <a:schemeClr val="accent3">
                  <a:lumMod val="75000"/>
                </a:schemeClr>
              </a:solidFill>
            </a:endParaRPr>
          </a:p>
        </p:txBody>
      </p:sp>
      <p:graphicFrame>
        <p:nvGraphicFramePr>
          <p:cNvPr id="12" name="Tabulka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7834063"/>
              </p:ext>
            </p:extLst>
          </p:nvPr>
        </p:nvGraphicFramePr>
        <p:xfrm>
          <a:off x="611560" y="939190"/>
          <a:ext cx="8136903" cy="5120640"/>
        </p:xfrm>
        <a:graphic>
          <a:graphicData uri="http://schemas.openxmlformats.org/drawingml/2006/table">
            <a:tbl>
              <a:tblPr bandRow="1">
                <a:tableStyleId>{72833802-FEF1-4C79-8D5D-14CF1EAF98D9}</a:tableStyleId>
              </a:tblPr>
              <a:tblGrid>
                <a:gridCol w="2592288"/>
                <a:gridCol w="3456384"/>
                <a:gridCol w="2088231"/>
              </a:tblGrid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3200" b="1" cap="none" spc="0" dirty="0" smtClean="0">
                          <a:ln w="1905"/>
                          <a:gradFill>
                            <a:gsLst>
                              <a:gs pos="0">
                                <a:schemeClr val="accent6">
                                  <a:shade val="20000"/>
                                  <a:satMod val="200000"/>
                                </a:schemeClr>
                              </a:gs>
                              <a:gs pos="78000">
                                <a:schemeClr val="accent6">
                                  <a:tint val="90000"/>
                                  <a:shade val="89000"/>
                                  <a:satMod val="220000"/>
                                </a:schemeClr>
                              </a:gs>
                              <a:gs pos="100000">
                                <a:schemeClr val="accent6">
                                  <a:tint val="12000"/>
                                  <a:satMod val="255000"/>
                                </a:schemeClr>
                              </a:gs>
                            </a:gsLst>
                            <a:lin ang="5400000"/>
                          </a:gradFill>
                          <a:effectLst>
                            <a:innerShdw blurRad="69850" dist="43180" dir="5400000">
                              <a:srgbClr val="000000">
                                <a:alpha val="65000"/>
                              </a:srgbClr>
                            </a:innerShdw>
                          </a:effectLst>
                        </a:rPr>
                        <a:t>pod kol_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3200" dirty="0" smtClean="0">
                          <a:solidFill>
                            <a:srgbClr val="C00000"/>
                          </a:solidFill>
                        </a:rPr>
                        <a:t>kolo</a:t>
                      </a:r>
                      <a:endParaRPr lang="cs-CZ" sz="3200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3200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3200" b="1" cap="none" spc="50" dirty="0" smtClean="0">
                          <a:ln w="11430"/>
                          <a:gradFill>
                            <a:gsLst>
                              <a:gs pos="25000">
                                <a:schemeClr val="accent2">
                                  <a:satMod val="155000"/>
                                </a:schemeClr>
                              </a:gs>
                              <a:gs pos="100000">
                                <a:schemeClr val="accent2">
                                  <a:shade val="45000"/>
                                  <a:satMod val="165000"/>
                                </a:schemeClr>
                              </a:gs>
                            </a:gsLst>
                            <a:lin ang="5400000"/>
                          </a:gradFill>
                          <a:effectLst>
                            <a:outerShdw blurRad="76200" dist="50800" dir="5400000" algn="tl" rotWithShape="0">
                              <a:srgbClr val="000000">
                                <a:alpha val="65000"/>
                              </a:srgbClr>
                            </a:outerShdw>
                          </a:effectLst>
                        </a:rPr>
                        <a:t>na neb_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3200" dirty="0" smtClean="0">
                          <a:solidFill>
                            <a:srgbClr val="C00000"/>
                          </a:solidFill>
                        </a:rPr>
                        <a:t>nebe bez nebe</a:t>
                      </a:r>
                      <a:endParaRPr lang="cs-CZ" sz="3200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3200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3200" b="1" dirty="0" smtClean="0">
                          <a:ln w="11430"/>
                          <a:gradFill>
                            <a:gsLst>
                              <a:gs pos="0">
                                <a:schemeClr val="accent6">
                                  <a:tint val="90000"/>
                                  <a:satMod val="120000"/>
                                </a:schemeClr>
                              </a:gs>
                              <a:gs pos="25000">
                                <a:schemeClr val="accent6">
                                  <a:tint val="93000"/>
                                  <a:satMod val="120000"/>
                                </a:schemeClr>
                              </a:gs>
                              <a:gs pos="50000">
                                <a:schemeClr val="accent6">
                                  <a:shade val="89000"/>
                                  <a:satMod val="110000"/>
                                </a:schemeClr>
                              </a:gs>
                              <a:gs pos="75000">
                                <a:schemeClr val="accent6">
                                  <a:tint val="93000"/>
                                  <a:satMod val="120000"/>
                                </a:schemeClr>
                              </a:gs>
                              <a:gs pos="100000">
                                <a:schemeClr val="accent6">
                                  <a:tint val="90000"/>
                                  <a:satMod val="120000"/>
                                </a:schemeClr>
                              </a:gs>
                            </a:gsLst>
                            <a:lin ang="5400000"/>
                          </a:gradFill>
                          <a:effectLst>
                            <a:outerShdw blurRad="80000" dist="40000" dir="5040000" algn="tl">
                              <a:srgbClr val="000000">
                                <a:alpha val="30000"/>
                              </a:srgbClr>
                            </a:outerShdw>
                          </a:effectLst>
                        </a:rPr>
                        <a:t>v </a:t>
                      </a:r>
                      <a:r>
                        <a:rPr lang="cs-CZ" sz="3200" b="1" dirty="0" err="1" smtClean="0">
                          <a:ln w="11430"/>
                          <a:gradFill>
                            <a:gsLst>
                              <a:gs pos="0">
                                <a:schemeClr val="accent6">
                                  <a:tint val="90000"/>
                                  <a:satMod val="120000"/>
                                </a:schemeClr>
                              </a:gs>
                              <a:gs pos="25000">
                                <a:schemeClr val="accent6">
                                  <a:tint val="93000"/>
                                  <a:satMod val="120000"/>
                                </a:schemeClr>
                              </a:gs>
                              <a:gs pos="50000">
                                <a:schemeClr val="accent6">
                                  <a:shade val="89000"/>
                                  <a:satMod val="110000"/>
                                </a:schemeClr>
                              </a:gs>
                              <a:gs pos="75000">
                                <a:schemeClr val="accent6">
                                  <a:tint val="93000"/>
                                  <a:satMod val="120000"/>
                                </a:schemeClr>
                              </a:gs>
                              <a:gs pos="100000">
                                <a:schemeClr val="accent6">
                                  <a:tint val="90000"/>
                                  <a:satMod val="120000"/>
                                </a:schemeClr>
                              </a:gs>
                            </a:gsLst>
                            <a:lin ang="5400000"/>
                          </a:gradFill>
                          <a:effectLst>
                            <a:outerShdw blurRad="80000" dist="40000" dir="5040000" algn="tl">
                              <a:srgbClr val="000000">
                                <a:alpha val="30000"/>
                              </a:srgbClr>
                            </a:outerShdw>
                          </a:effectLst>
                        </a:rPr>
                        <a:t>ovoc</a:t>
                      </a:r>
                      <a:r>
                        <a:rPr lang="cs-CZ" sz="3200" b="1" dirty="0" smtClean="0">
                          <a:ln w="11430"/>
                          <a:gradFill>
                            <a:gsLst>
                              <a:gs pos="0">
                                <a:schemeClr val="accent6">
                                  <a:tint val="90000"/>
                                  <a:satMod val="120000"/>
                                </a:schemeClr>
                              </a:gs>
                              <a:gs pos="25000">
                                <a:schemeClr val="accent6">
                                  <a:tint val="93000"/>
                                  <a:satMod val="120000"/>
                                </a:schemeClr>
                              </a:gs>
                              <a:gs pos="50000">
                                <a:schemeClr val="accent6">
                                  <a:shade val="89000"/>
                                  <a:satMod val="110000"/>
                                </a:schemeClr>
                              </a:gs>
                              <a:gs pos="75000">
                                <a:schemeClr val="accent6">
                                  <a:tint val="93000"/>
                                  <a:satMod val="120000"/>
                                </a:schemeClr>
                              </a:gs>
                              <a:gs pos="100000">
                                <a:schemeClr val="accent6">
                                  <a:tint val="90000"/>
                                  <a:satMod val="120000"/>
                                </a:schemeClr>
                              </a:gs>
                            </a:gsLst>
                            <a:lin ang="5400000"/>
                          </a:gradFill>
                          <a:effectLst>
                            <a:outerShdw blurRad="80000" dist="40000" dir="5040000" algn="tl">
                              <a:srgbClr val="000000">
                                <a:alpha val="30000"/>
                              </a:srgbClr>
                            </a:outerShdw>
                          </a:effectLst>
                        </a:rPr>
                        <a:t>_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3200" dirty="0" smtClean="0">
                          <a:solidFill>
                            <a:srgbClr val="C00000"/>
                          </a:solidFill>
                        </a:rPr>
                        <a:t>ovoce bez ovoce</a:t>
                      </a:r>
                      <a:endParaRPr lang="cs-CZ" sz="3200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3200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24606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0" algn="l"/>
                        </a:tabLst>
                        <a:defRPr/>
                      </a:pPr>
                      <a:r>
                        <a:rPr lang="cs-CZ" sz="3200" b="1" cap="all" spc="0" dirty="0" smtClean="0">
                          <a:ln w="9000" cmpd="sng">
                            <a:solidFill>
                              <a:schemeClr val="accent4">
                                <a:shade val="50000"/>
                                <a:satMod val="120000"/>
                              </a:schemeClr>
                            </a:solidFill>
                            <a:prstDash val="solid"/>
                          </a:ln>
                          <a:gradFill>
                            <a:gsLst>
                              <a:gs pos="0">
                                <a:schemeClr val="accent4">
                                  <a:shade val="20000"/>
                                  <a:satMod val="245000"/>
                                </a:schemeClr>
                              </a:gs>
                              <a:gs pos="43000">
                                <a:schemeClr val="accent4">
                                  <a:satMod val="255000"/>
                                </a:schemeClr>
                              </a:gs>
                              <a:gs pos="48000">
                                <a:schemeClr val="accent4">
                                  <a:shade val="85000"/>
                                  <a:satMod val="255000"/>
                                </a:schemeClr>
                              </a:gs>
                              <a:gs pos="100000">
                                <a:schemeClr val="accent4">
                                  <a:shade val="20000"/>
                                  <a:satMod val="245000"/>
                                </a:schemeClr>
                              </a:gs>
                            </a:gsLst>
                            <a:lin ang="5400000"/>
                          </a:gradFill>
                          <a:effectLst>
                            <a:reflection blurRad="12700" stA="28000" endPos="45000" dist="1000" dir="5400000" sy="-100000" algn="bl" rotWithShape="0"/>
                          </a:effectLst>
                        </a:rPr>
                        <a:t>se </a:t>
                      </a:r>
                      <a:r>
                        <a:rPr lang="cs-CZ" sz="3200" b="1" cap="all" spc="0" dirty="0" err="1" smtClean="0">
                          <a:ln w="9000" cmpd="sng">
                            <a:solidFill>
                              <a:schemeClr val="accent4">
                                <a:shade val="50000"/>
                                <a:satMod val="120000"/>
                              </a:schemeClr>
                            </a:solidFill>
                            <a:prstDash val="solid"/>
                          </a:ln>
                          <a:gradFill>
                            <a:gsLst>
                              <a:gs pos="0">
                                <a:schemeClr val="accent4">
                                  <a:shade val="20000"/>
                                  <a:satMod val="245000"/>
                                </a:schemeClr>
                              </a:gs>
                              <a:gs pos="43000">
                                <a:schemeClr val="accent4">
                                  <a:satMod val="255000"/>
                                </a:schemeClr>
                              </a:gs>
                              <a:gs pos="48000">
                                <a:schemeClr val="accent4">
                                  <a:shade val="85000"/>
                                  <a:satMod val="255000"/>
                                </a:schemeClr>
                              </a:gs>
                              <a:gs pos="100000">
                                <a:schemeClr val="accent4">
                                  <a:shade val="20000"/>
                                  <a:satMod val="245000"/>
                                </a:schemeClr>
                              </a:gs>
                            </a:gsLst>
                            <a:lin ang="5400000"/>
                          </a:gradFill>
                          <a:effectLst>
                            <a:reflection blurRad="12700" stA="28000" endPos="45000" dist="1000" dir="5400000" sy="-100000" algn="bl" rotWithShape="0"/>
                          </a:effectLst>
                        </a:rPr>
                        <a:t>švihadl</a:t>
                      </a:r>
                      <a:r>
                        <a:rPr lang="cs-CZ" sz="3200" b="1" cap="all" spc="0" dirty="0" smtClean="0">
                          <a:ln w="9000" cmpd="sng">
                            <a:solidFill>
                              <a:schemeClr val="accent4">
                                <a:shade val="50000"/>
                                <a:satMod val="120000"/>
                              </a:schemeClr>
                            </a:solidFill>
                            <a:prstDash val="solid"/>
                          </a:ln>
                          <a:gradFill>
                            <a:gsLst>
                              <a:gs pos="0">
                                <a:schemeClr val="accent4">
                                  <a:shade val="20000"/>
                                  <a:satMod val="245000"/>
                                </a:schemeClr>
                              </a:gs>
                              <a:gs pos="43000">
                                <a:schemeClr val="accent4">
                                  <a:satMod val="255000"/>
                                </a:schemeClr>
                              </a:gs>
                              <a:gs pos="48000">
                                <a:schemeClr val="accent4">
                                  <a:shade val="85000"/>
                                  <a:satMod val="255000"/>
                                </a:schemeClr>
                              </a:gs>
                              <a:gs pos="100000">
                                <a:schemeClr val="accent4">
                                  <a:shade val="20000"/>
                                  <a:satMod val="245000"/>
                                </a:schemeClr>
                              </a:gs>
                            </a:gsLst>
                            <a:lin ang="5400000"/>
                          </a:gradFill>
                          <a:effectLst>
                            <a:reflection blurRad="12700" stA="28000" endPos="45000" dist="1000" dir="5400000" sy="-100000" algn="bl" rotWithShape="0"/>
                          </a:effectLst>
                        </a:rPr>
                        <a:t>_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3200" dirty="0" smtClean="0">
                          <a:solidFill>
                            <a:srgbClr val="C00000"/>
                          </a:solidFill>
                        </a:rPr>
                        <a:t>švihadlo</a:t>
                      </a:r>
                      <a:endParaRPr lang="cs-CZ" sz="3200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3200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3200" b="1" spc="300" dirty="0" smtClean="0">
                          <a:ln w="11430" cmpd="sng">
                            <a:solidFill>
                              <a:schemeClr val="accent1">
                                <a:tint val="10000"/>
                              </a:schemeClr>
                            </a:solidFill>
                            <a:prstDash val="solid"/>
                            <a:miter lim="800000"/>
                          </a:ln>
                          <a:gradFill>
                            <a:gsLst>
                              <a:gs pos="10000">
                                <a:schemeClr val="accent1">
                                  <a:tint val="83000"/>
                                  <a:shade val="100000"/>
                                  <a:satMod val="200000"/>
                                </a:schemeClr>
                              </a:gs>
                              <a:gs pos="75000">
                                <a:schemeClr val="accent1">
                                  <a:tint val="100000"/>
                                  <a:shade val="50000"/>
                                  <a:satMod val="150000"/>
                                </a:schemeClr>
                              </a:gs>
                            </a:gsLst>
                            <a:lin ang="5400000"/>
                          </a:gradFill>
                          <a:effectLst>
                            <a:glow rad="45500">
                              <a:schemeClr val="accent1">
                                <a:satMod val="220000"/>
                                <a:alpha val="35000"/>
                              </a:schemeClr>
                            </a:glow>
                          </a:effectLst>
                        </a:rPr>
                        <a:t>v </a:t>
                      </a:r>
                      <a:r>
                        <a:rPr lang="cs-CZ" sz="3200" b="1" spc="300" dirty="0" err="1" smtClean="0">
                          <a:ln w="11430" cmpd="sng">
                            <a:solidFill>
                              <a:schemeClr val="accent1">
                                <a:tint val="10000"/>
                              </a:schemeClr>
                            </a:solidFill>
                            <a:prstDash val="solid"/>
                            <a:miter lim="800000"/>
                          </a:ln>
                          <a:gradFill>
                            <a:gsLst>
                              <a:gs pos="10000">
                                <a:schemeClr val="accent1">
                                  <a:tint val="83000"/>
                                  <a:shade val="100000"/>
                                  <a:satMod val="200000"/>
                                </a:schemeClr>
                              </a:gs>
                              <a:gs pos="75000">
                                <a:schemeClr val="accent1">
                                  <a:tint val="100000"/>
                                  <a:shade val="50000"/>
                                  <a:satMod val="150000"/>
                                </a:schemeClr>
                              </a:gs>
                            </a:gsLst>
                            <a:lin ang="5400000"/>
                          </a:gradFill>
                          <a:effectLst>
                            <a:glow rad="45500">
                              <a:schemeClr val="accent1">
                                <a:satMod val="220000"/>
                                <a:alpha val="35000"/>
                              </a:schemeClr>
                            </a:glow>
                          </a:effectLst>
                        </a:rPr>
                        <a:t>podhoub</a:t>
                      </a:r>
                      <a:r>
                        <a:rPr lang="cs-CZ" sz="3200" b="1" spc="300" dirty="0" smtClean="0">
                          <a:ln w="11430" cmpd="sng">
                            <a:solidFill>
                              <a:schemeClr val="accent1">
                                <a:tint val="10000"/>
                              </a:schemeClr>
                            </a:solidFill>
                            <a:prstDash val="solid"/>
                            <a:miter lim="800000"/>
                          </a:ln>
                          <a:gradFill>
                            <a:gsLst>
                              <a:gs pos="10000">
                                <a:schemeClr val="accent1">
                                  <a:tint val="83000"/>
                                  <a:shade val="100000"/>
                                  <a:satMod val="200000"/>
                                </a:schemeClr>
                              </a:gs>
                              <a:gs pos="75000">
                                <a:schemeClr val="accent1">
                                  <a:tint val="100000"/>
                                  <a:shade val="50000"/>
                                  <a:satMod val="150000"/>
                                </a:schemeClr>
                              </a:gs>
                            </a:gsLst>
                            <a:lin ang="5400000"/>
                          </a:gradFill>
                          <a:effectLst>
                            <a:glow rad="45500">
                              <a:schemeClr val="accent1">
                                <a:satMod val="220000"/>
                                <a:alpha val="35000"/>
                              </a:schemeClr>
                            </a:glow>
                          </a:effectLst>
                        </a:rPr>
                        <a:t>_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3200" dirty="0" smtClean="0">
                          <a:solidFill>
                            <a:srgbClr val="C00000"/>
                          </a:solidFill>
                        </a:rPr>
                        <a:t>podhoubí</a:t>
                      </a:r>
                      <a:endParaRPr lang="cs-CZ" sz="3200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3200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3200" b="1" cap="none" spc="0" dirty="0" smtClean="0">
                          <a:ln w="1905"/>
                          <a:gradFill>
                            <a:gsLst>
                              <a:gs pos="0">
                                <a:schemeClr val="accent6">
                                  <a:shade val="20000"/>
                                  <a:satMod val="200000"/>
                                </a:schemeClr>
                              </a:gs>
                              <a:gs pos="78000">
                                <a:schemeClr val="accent6">
                                  <a:tint val="90000"/>
                                  <a:shade val="89000"/>
                                  <a:satMod val="220000"/>
                                </a:schemeClr>
                              </a:gs>
                              <a:gs pos="100000">
                                <a:schemeClr val="accent6">
                                  <a:tint val="12000"/>
                                  <a:satMod val="255000"/>
                                </a:schemeClr>
                              </a:gs>
                            </a:gsLst>
                            <a:lin ang="5400000"/>
                          </a:gradFill>
                          <a:effectLst>
                            <a:innerShdw blurRad="69850" dist="43180" dir="5400000">
                              <a:srgbClr val="000000">
                                <a:alpha val="65000"/>
                              </a:srgbClr>
                            </a:innerShdw>
                          </a:effectLst>
                        </a:rPr>
                        <a:t>k </a:t>
                      </a:r>
                      <a:r>
                        <a:rPr lang="cs-CZ" sz="3200" b="1" cap="none" spc="0" dirty="0" err="1" smtClean="0">
                          <a:ln w="1905"/>
                          <a:gradFill>
                            <a:gsLst>
                              <a:gs pos="0">
                                <a:schemeClr val="accent6">
                                  <a:shade val="20000"/>
                                  <a:satMod val="200000"/>
                                </a:schemeClr>
                              </a:gs>
                              <a:gs pos="78000">
                                <a:schemeClr val="accent6">
                                  <a:tint val="90000"/>
                                  <a:shade val="89000"/>
                                  <a:satMod val="220000"/>
                                </a:schemeClr>
                              </a:gs>
                              <a:gs pos="100000">
                                <a:schemeClr val="accent6">
                                  <a:tint val="12000"/>
                                  <a:satMod val="255000"/>
                                </a:schemeClr>
                              </a:gs>
                            </a:gsLst>
                            <a:lin ang="5400000"/>
                          </a:gradFill>
                          <a:effectLst>
                            <a:innerShdw blurRad="69850" dist="43180" dir="5400000">
                              <a:srgbClr val="000000">
                                <a:alpha val="65000"/>
                              </a:srgbClr>
                            </a:innerShdw>
                          </a:effectLst>
                        </a:rPr>
                        <a:t>vnoučet</a:t>
                      </a:r>
                      <a:r>
                        <a:rPr lang="cs-CZ" sz="3200" b="1" cap="none" spc="0" dirty="0" smtClean="0">
                          <a:ln w="1905"/>
                          <a:gradFill>
                            <a:gsLst>
                              <a:gs pos="0">
                                <a:schemeClr val="accent6">
                                  <a:shade val="20000"/>
                                  <a:satMod val="200000"/>
                                </a:schemeClr>
                              </a:gs>
                              <a:gs pos="78000">
                                <a:schemeClr val="accent6">
                                  <a:tint val="90000"/>
                                  <a:shade val="89000"/>
                                  <a:satMod val="220000"/>
                                </a:schemeClr>
                              </a:gs>
                              <a:gs pos="100000">
                                <a:schemeClr val="accent6">
                                  <a:tint val="12000"/>
                                  <a:satMod val="255000"/>
                                </a:schemeClr>
                              </a:gs>
                            </a:gsLst>
                            <a:lin ang="5400000"/>
                          </a:gradFill>
                          <a:effectLst>
                            <a:innerShdw blurRad="69850" dist="43180" dir="5400000">
                              <a:srgbClr val="000000">
                                <a:alpha val="65000"/>
                              </a:srgbClr>
                            </a:innerShdw>
                          </a:effectLst>
                        </a:rPr>
                        <a:t>_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3200" dirty="0" smtClean="0">
                          <a:solidFill>
                            <a:srgbClr val="C00000"/>
                          </a:solidFill>
                        </a:rPr>
                        <a:t>vnouče bez vnoučete</a:t>
                      </a:r>
                      <a:endParaRPr lang="cs-CZ" sz="3200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3200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3200" b="1" cap="none" spc="0" dirty="0" smtClean="0">
                          <a:ln w="17780" cmpd="sng">
                            <a:solidFill>
                              <a:srgbClr val="FFFFFF"/>
                            </a:solidFill>
                            <a:prstDash val="solid"/>
                            <a:miter lim="800000"/>
                          </a:ln>
                          <a:gradFill rotWithShape="1">
                            <a:gsLst>
                              <a:gs pos="0">
                                <a:srgbClr val="000000">
                                  <a:tint val="92000"/>
                                  <a:shade val="100000"/>
                                  <a:satMod val="150000"/>
                                </a:srgbClr>
                              </a:gs>
                              <a:gs pos="49000">
                                <a:srgbClr val="000000">
                                  <a:tint val="89000"/>
                                  <a:shade val="90000"/>
                                  <a:satMod val="150000"/>
                                </a:srgbClr>
                              </a:gs>
                              <a:gs pos="50000">
                                <a:srgbClr val="000000">
                                  <a:tint val="100000"/>
                                  <a:shade val="75000"/>
                                  <a:satMod val="150000"/>
                                </a:srgbClr>
                              </a:gs>
                              <a:gs pos="95000">
                                <a:srgbClr val="000000">
                                  <a:shade val="47000"/>
                                  <a:satMod val="150000"/>
                                </a:srgbClr>
                              </a:gs>
                              <a:gs pos="100000">
                                <a:srgbClr val="000000">
                                  <a:shade val="39000"/>
                                  <a:satMod val="150000"/>
                                </a:srgbClr>
                              </a:gs>
                            </a:gsLst>
                            <a:lin ang="5400000"/>
                          </a:gradFill>
                          <a:effectLst>
                            <a:outerShdw blurRad="50800" algn="tl" rotWithShape="0">
                              <a:srgbClr val="000000"/>
                            </a:outerShdw>
                          </a:effectLst>
                        </a:rPr>
                        <a:t>přes</a:t>
                      </a:r>
                      <a:r>
                        <a:rPr lang="cs-CZ" sz="3200" cap="none" spc="0" dirty="0" smtClean="0">
                          <a:ln w="17780" cmpd="sng">
                            <a:solidFill>
                              <a:srgbClr val="FFFFFF"/>
                            </a:solidFill>
                            <a:prstDash val="solid"/>
                            <a:miter lim="800000"/>
                          </a:ln>
                          <a:gradFill rotWithShape="1">
                            <a:gsLst>
                              <a:gs pos="0">
                                <a:srgbClr val="000000">
                                  <a:tint val="92000"/>
                                  <a:shade val="100000"/>
                                  <a:satMod val="150000"/>
                                </a:srgbClr>
                              </a:gs>
                              <a:gs pos="49000">
                                <a:srgbClr val="000000">
                                  <a:tint val="89000"/>
                                  <a:shade val="90000"/>
                                  <a:satMod val="150000"/>
                                </a:srgbClr>
                              </a:gs>
                              <a:gs pos="50000">
                                <a:srgbClr val="000000">
                                  <a:tint val="100000"/>
                                  <a:shade val="75000"/>
                                  <a:satMod val="150000"/>
                                </a:srgbClr>
                              </a:gs>
                              <a:gs pos="95000">
                                <a:srgbClr val="000000">
                                  <a:shade val="47000"/>
                                  <a:satMod val="150000"/>
                                </a:srgbClr>
                              </a:gs>
                              <a:gs pos="100000">
                                <a:srgbClr val="000000">
                                  <a:shade val="39000"/>
                                  <a:satMod val="150000"/>
                                </a:srgbClr>
                              </a:gs>
                            </a:gsLst>
                            <a:lin ang="5400000"/>
                          </a:gradFill>
                          <a:effectLst>
                            <a:outerShdw blurRad="50800" algn="tl" rotWithShape="0">
                              <a:srgbClr val="000000"/>
                            </a:outerShdw>
                          </a:effectLst>
                        </a:rPr>
                        <a:t> </a:t>
                      </a:r>
                      <a:r>
                        <a:rPr lang="cs-CZ" sz="3200" b="1" cap="none" spc="0" dirty="0" smtClean="0">
                          <a:ln w="17780" cmpd="sng">
                            <a:solidFill>
                              <a:srgbClr val="FFFFFF"/>
                            </a:solidFill>
                            <a:prstDash val="solid"/>
                            <a:miter lim="800000"/>
                          </a:ln>
                          <a:gradFill rotWithShape="1">
                            <a:gsLst>
                              <a:gs pos="0">
                                <a:srgbClr val="000000">
                                  <a:tint val="92000"/>
                                  <a:shade val="100000"/>
                                  <a:satMod val="150000"/>
                                </a:srgbClr>
                              </a:gs>
                              <a:gs pos="49000">
                                <a:srgbClr val="000000">
                                  <a:tint val="89000"/>
                                  <a:shade val="90000"/>
                                  <a:satMod val="150000"/>
                                </a:srgbClr>
                              </a:gs>
                              <a:gs pos="50000">
                                <a:srgbClr val="000000">
                                  <a:tint val="100000"/>
                                  <a:shade val="75000"/>
                                  <a:satMod val="150000"/>
                                </a:srgbClr>
                              </a:gs>
                              <a:gs pos="95000">
                                <a:srgbClr val="000000">
                                  <a:shade val="47000"/>
                                  <a:satMod val="150000"/>
                                </a:srgbClr>
                              </a:gs>
                              <a:gs pos="100000">
                                <a:srgbClr val="000000">
                                  <a:shade val="39000"/>
                                  <a:satMod val="150000"/>
                                </a:srgbClr>
                              </a:gs>
                            </a:gsLst>
                            <a:lin ang="5400000"/>
                          </a:gradFill>
                          <a:effectLst>
                            <a:outerShdw blurRad="50800" algn="tl" rotWithShape="0">
                              <a:srgbClr val="000000"/>
                            </a:outerShdw>
                          </a:effectLst>
                        </a:rPr>
                        <a:t>údol_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3200" dirty="0" smtClean="0">
                          <a:solidFill>
                            <a:srgbClr val="C00000"/>
                          </a:solidFill>
                        </a:rPr>
                        <a:t>údolí</a:t>
                      </a:r>
                      <a:endParaRPr lang="cs-CZ" sz="3200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3200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3200" cap="all" spc="0" dirty="0" smtClean="0">
                          <a:ln w="9000" cmpd="sng">
                            <a:solidFill>
                              <a:schemeClr val="accent4">
                                <a:shade val="50000"/>
                                <a:satMod val="120000"/>
                              </a:schemeClr>
                            </a:solidFill>
                            <a:prstDash val="solid"/>
                          </a:ln>
                          <a:effectLst>
                            <a:reflection blurRad="12700" stA="28000" endPos="45000" dist="1000" dir="5400000" sy="-100000" algn="bl" rotWithShape="0"/>
                          </a:effectLst>
                        </a:rPr>
                        <a:t>s telat_</a:t>
                      </a:r>
                      <a:endParaRPr lang="cs-CZ" sz="3200" b="1" cap="all" spc="0" dirty="0" smtClean="0">
                        <a:ln w="9000" cmpd="sng">
                          <a:solidFill>
                            <a:schemeClr val="accent4">
                              <a:shade val="50000"/>
                              <a:satMod val="120000"/>
                            </a:schemeClr>
                          </a:solidFill>
                          <a:prstDash val="solid"/>
                        </a:ln>
                        <a:gradFill>
                          <a:gsLst>
                            <a:gs pos="0">
                              <a:schemeClr val="accent4">
                                <a:shade val="20000"/>
                                <a:satMod val="245000"/>
                              </a:schemeClr>
                            </a:gs>
                            <a:gs pos="43000">
                              <a:schemeClr val="accent4">
                                <a:satMod val="255000"/>
                              </a:schemeClr>
                            </a:gs>
                            <a:gs pos="48000">
                              <a:schemeClr val="accent4">
                                <a:shade val="85000"/>
                                <a:satMod val="255000"/>
                              </a:schemeClr>
                            </a:gs>
                            <a:gs pos="100000">
                              <a:schemeClr val="accent4">
                                <a:shade val="20000"/>
                                <a:satMod val="245000"/>
                              </a:schemeClr>
                            </a:gs>
                          </a:gsLst>
                          <a:lin ang="5400000"/>
                        </a:gradFill>
                        <a:effectLst>
                          <a:reflection blurRad="12700" stA="28000" endPos="45000" dist="1000" dir="5400000" sy="-100000" algn="bl" rotWithShape="0"/>
                        </a:effectLst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3200" dirty="0" smtClean="0">
                          <a:solidFill>
                            <a:srgbClr val="C00000"/>
                          </a:solidFill>
                        </a:rPr>
                        <a:t>tele bez telete</a:t>
                      </a:r>
                      <a:endParaRPr lang="cs-CZ" sz="3200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3200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438979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ndAc>
          <p:stSnd>
            <p:snd r:embed="rId2" name="camera.wav"/>
          </p:stSnd>
        </p:sndAc>
      </p:transition>
    </mc:Choice>
    <mc:Fallback xmlns="">
      <p:transition>
        <p:sndAc>
          <p:stSnd>
            <p:snd r:embed="rId3" name="camera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Zaoblený obdélník 15"/>
          <p:cNvSpPr/>
          <p:nvPr/>
        </p:nvSpPr>
        <p:spPr>
          <a:xfrm>
            <a:off x="6554325" y="188640"/>
            <a:ext cx="2332706" cy="572615"/>
          </a:xfrm>
          <a:prstGeom prst="roundRect">
            <a:avLst/>
          </a:prstGeom>
          <a:solidFill>
            <a:srgbClr val="FFFF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accent3">
                    <a:lumMod val="75000"/>
                  </a:schemeClr>
                </a:solidFill>
              </a:rPr>
              <a:t>Řešení</a:t>
            </a:r>
            <a:endParaRPr lang="cs-CZ" sz="3200" dirty="0">
              <a:solidFill>
                <a:schemeClr val="accent3">
                  <a:lumMod val="75000"/>
                </a:schemeClr>
              </a:solidFill>
            </a:endParaRPr>
          </a:p>
        </p:txBody>
      </p:sp>
      <p:graphicFrame>
        <p:nvGraphicFramePr>
          <p:cNvPr id="12" name="Tabulka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55980553"/>
              </p:ext>
            </p:extLst>
          </p:nvPr>
        </p:nvGraphicFramePr>
        <p:xfrm>
          <a:off x="611560" y="939190"/>
          <a:ext cx="8136903" cy="5120640"/>
        </p:xfrm>
        <a:graphic>
          <a:graphicData uri="http://schemas.openxmlformats.org/drawingml/2006/table">
            <a:tbl>
              <a:tblPr bandRow="1">
                <a:tableStyleId>{72833802-FEF1-4C79-8D5D-14CF1EAF98D9}</a:tableStyleId>
              </a:tblPr>
              <a:tblGrid>
                <a:gridCol w="2592288"/>
                <a:gridCol w="3456384"/>
                <a:gridCol w="2088231"/>
              </a:tblGrid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3200" b="1" cap="none" spc="0" dirty="0" smtClean="0">
                          <a:ln w="1905"/>
                          <a:gradFill>
                            <a:gsLst>
                              <a:gs pos="0">
                                <a:schemeClr val="accent6">
                                  <a:shade val="20000"/>
                                  <a:satMod val="200000"/>
                                </a:schemeClr>
                              </a:gs>
                              <a:gs pos="78000">
                                <a:schemeClr val="accent6">
                                  <a:tint val="90000"/>
                                  <a:shade val="89000"/>
                                  <a:satMod val="220000"/>
                                </a:schemeClr>
                              </a:gs>
                              <a:gs pos="100000">
                                <a:schemeClr val="accent6">
                                  <a:tint val="12000"/>
                                  <a:satMod val="255000"/>
                                </a:schemeClr>
                              </a:gs>
                            </a:gsLst>
                            <a:lin ang="5400000"/>
                          </a:gradFill>
                          <a:effectLst>
                            <a:innerShdw blurRad="69850" dist="43180" dir="5400000">
                              <a:srgbClr val="000000">
                                <a:alpha val="65000"/>
                              </a:srgbClr>
                            </a:innerShdw>
                          </a:effectLst>
                        </a:rPr>
                        <a:t>pod kol_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3200" dirty="0" smtClean="0">
                          <a:solidFill>
                            <a:srgbClr val="C00000"/>
                          </a:solidFill>
                        </a:rPr>
                        <a:t>kolo</a:t>
                      </a:r>
                      <a:endParaRPr lang="cs-CZ" sz="3200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3200" dirty="0" smtClean="0">
                          <a:solidFill>
                            <a:srgbClr val="C00000"/>
                          </a:solidFill>
                        </a:rPr>
                        <a:t>město</a:t>
                      </a:r>
                      <a:endParaRPr lang="cs-CZ" sz="3200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3200" b="1" cap="none" spc="50" dirty="0" smtClean="0">
                          <a:ln w="11430"/>
                          <a:gradFill>
                            <a:gsLst>
                              <a:gs pos="25000">
                                <a:schemeClr val="accent2">
                                  <a:satMod val="155000"/>
                                </a:schemeClr>
                              </a:gs>
                              <a:gs pos="100000">
                                <a:schemeClr val="accent2">
                                  <a:shade val="45000"/>
                                  <a:satMod val="165000"/>
                                </a:schemeClr>
                              </a:gs>
                            </a:gsLst>
                            <a:lin ang="5400000"/>
                          </a:gradFill>
                          <a:effectLst>
                            <a:outerShdw blurRad="76200" dist="50800" dir="5400000" algn="tl" rotWithShape="0">
                              <a:srgbClr val="000000">
                                <a:alpha val="65000"/>
                              </a:srgbClr>
                            </a:outerShdw>
                          </a:effectLst>
                        </a:rPr>
                        <a:t>na neb_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3200" dirty="0" smtClean="0">
                          <a:solidFill>
                            <a:srgbClr val="C00000"/>
                          </a:solidFill>
                        </a:rPr>
                        <a:t>nebe bez nebe</a:t>
                      </a:r>
                      <a:endParaRPr lang="cs-CZ" sz="3200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3200" dirty="0" smtClean="0">
                          <a:solidFill>
                            <a:srgbClr val="C00000"/>
                          </a:solidFill>
                        </a:rPr>
                        <a:t>moře</a:t>
                      </a:r>
                      <a:endParaRPr lang="cs-CZ" sz="3200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3200" b="1" dirty="0" smtClean="0">
                          <a:ln w="11430"/>
                          <a:gradFill>
                            <a:gsLst>
                              <a:gs pos="0">
                                <a:schemeClr val="accent6">
                                  <a:tint val="90000"/>
                                  <a:satMod val="120000"/>
                                </a:schemeClr>
                              </a:gs>
                              <a:gs pos="25000">
                                <a:schemeClr val="accent6">
                                  <a:tint val="93000"/>
                                  <a:satMod val="120000"/>
                                </a:schemeClr>
                              </a:gs>
                              <a:gs pos="50000">
                                <a:schemeClr val="accent6">
                                  <a:shade val="89000"/>
                                  <a:satMod val="110000"/>
                                </a:schemeClr>
                              </a:gs>
                              <a:gs pos="75000">
                                <a:schemeClr val="accent6">
                                  <a:tint val="93000"/>
                                  <a:satMod val="120000"/>
                                </a:schemeClr>
                              </a:gs>
                              <a:gs pos="100000">
                                <a:schemeClr val="accent6">
                                  <a:tint val="90000"/>
                                  <a:satMod val="120000"/>
                                </a:schemeClr>
                              </a:gs>
                            </a:gsLst>
                            <a:lin ang="5400000"/>
                          </a:gradFill>
                          <a:effectLst>
                            <a:outerShdw blurRad="80000" dist="40000" dir="5040000" algn="tl">
                              <a:srgbClr val="000000">
                                <a:alpha val="30000"/>
                              </a:srgbClr>
                            </a:outerShdw>
                          </a:effectLst>
                        </a:rPr>
                        <a:t>v </a:t>
                      </a:r>
                      <a:r>
                        <a:rPr lang="cs-CZ" sz="3200" b="1" dirty="0" err="1" smtClean="0">
                          <a:ln w="11430"/>
                          <a:gradFill>
                            <a:gsLst>
                              <a:gs pos="0">
                                <a:schemeClr val="accent6">
                                  <a:tint val="90000"/>
                                  <a:satMod val="120000"/>
                                </a:schemeClr>
                              </a:gs>
                              <a:gs pos="25000">
                                <a:schemeClr val="accent6">
                                  <a:tint val="93000"/>
                                  <a:satMod val="120000"/>
                                </a:schemeClr>
                              </a:gs>
                              <a:gs pos="50000">
                                <a:schemeClr val="accent6">
                                  <a:shade val="89000"/>
                                  <a:satMod val="110000"/>
                                </a:schemeClr>
                              </a:gs>
                              <a:gs pos="75000">
                                <a:schemeClr val="accent6">
                                  <a:tint val="93000"/>
                                  <a:satMod val="120000"/>
                                </a:schemeClr>
                              </a:gs>
                              <a:gs pos="100000">
                                <a:schemeClr val="accent6">
                                  <a:tint val="90000"/>
                                  <a:satMod val="120000"/>
                                </a:schemeClr>
                              </a:gs>
                            </a:gsLst>
                            <a:lin ang="5400000"/>
                          </a:gradFill>
                          <a:effectLst>
                            <a:outerShdw blurRad="80000" dist="40000" dir="5040000" algn="tl">
                              <a:srgbClr val="000000">
                                <a:alpha val="30000"/>
                              </a:srgbClr>
                            </a:outerShdw>
                          </a:effectLst>
                        </a:rPr>
                        <a:t>ovoc</a:t>
                      </a:r>
                      <a:r>
                        <a:rPr lang="cs-CZ" sz="3200" b="1" dirty="0" smtClean="0">
                          <a:ln w="11430"/>
                          <a:gradFill>
                            <a:gsLst>
                              <a:gs pos="0">
                                <a:schemeClr val="accent6">
                                  <a:tint val="90000"/>
                                  <a:satMod val="120000"/>
                                </a:schemeClr>
                              </a:gs>
                              <a:gs pos="25000">
                                <a:schemeClr val="accent6">
                                  <a:tint val="93000"/>
                                  <a:satMod val="120000"/>
                                </a:schemeClr>
                              </a:gs>
                              <a:gs pos="50000">
                                <a:schemeClr val="accent6">
                                  <a:shade val="89000"/>
                                  <a:satMod val="110000"/>
                                </a:schemeClr>
                              </a:gs>
                              <a:gs pos="75000">
                                <a:schemeClr val="accent6">
                                  <a:tint val="93000"/>
                                  <a:satMod val="120000"/>
                                </a:schemeClr>
                              </a:gs>
                              <a:gs pos="100000">
                                <a:schemeClr val="accent6">
                                  <a:tint val="90000"/>
                                  <a:satMod val="120000"/>
                                </a:schemeClr>
                              </a:gs>
                            </a:gsLst>
                            <a:lin ang="5400000"/>
                          </a:gradFill>
                          <a:effectLst>
                            <a:outerShdw blurRad="80000" dist="40000" dir="5040000" algn="tl">
                              <a:srgbClr val="000000">
                                <a:alpha val="30000"/>
                              </a:srgbClr>
                            </a:outerShdw>
                          </a:effectLst>
                        </a:rPr>
                        <a:t>_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3200" dirty="0" smtClean="0">
                          <a:solidFill>
                            <a:srgbClr val="C00000"/>
                          </a:solidFill>
                        </a:rPr>
                        <a:t>ovoce bez ovoce</a:t>
                      </a:r>
                      <a:endParaRPr lang="cs-CZ" sz="3200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3200" dirty="0" smtClean="0">
                          <a:solidFill>
                            <a:srgbClr val="C00000"/>
                          </a:solidFill>
                        </a:rPr>
                        <a:t>moře</a:t>
                      </a:r>
                      <a:endParaRPr lang="cs-CZ" sz="3200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24606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0" algn="l"/>
                        </a:tabLst>
                        <a:defRPr/>
                      </a:pPr>
                      <a:r>
                        <a:rPr lang="cs-CZ" sz="3200" b="1" cap="all" spc="0" dirty="0" smtClean="0">
                          <a:ln w="9000" cmpd="sng">
                            <a:solidFill>
                              <a:schemeClr val="accent4">
                                <a:shade val="50000"/>
                                <a:satMod val="120000"/>
                              </a:schemeClr>
                            </a:solidFill>
                            <a:prstDash val="solid"/>
                          </a:ln>
                          <a:gradFill>
                            <a:gsLst>
                              <a:gs pos="0">
                                <a:schemeClr val="accent4">
                                  <a:shade val="20000"/>
                                  <a:satMod val="245000"/>
                                </a:schemeClr>
                              </a:gs>
                              <a:gs pos="43000">
                                <a:schemeClr val="accent4">
                                  <a:satMod val="255000"/>
                                </a:schemeClr>
                              </a:gs>
                              <a:gs pos="48000">
                                <a:schemeClr val="accent4">
                                  <a:shade val="85000"/>
                                  <a:satMod val="255000"/>
                                </a:schemeClr>
                              </a:gs>
                              <a:gs pos="100000">
                                <a:schemeClr val="accent4">
                                  <a:shade val="20000"/>
                                  <a:satMod val="245000"/>
                                </a:schemeClr>
                              </a:gs>
                            </a:gsLst>
                            <a:lin ang="5400000"/>
                          </a:gradFill>
                          <a:effectLst>
                            <a:reflection blurRad="12700" stA="28000" endPos="45000" dist="1000" dir="5400000" sy="-100000" algn="bl" rotWithShape="0"/>
                          </a:effectLst>
                        </a:rPr>
                        <a:t>se </a:t>
                      </a:r>
                      <a:r>
                        <a:rPr lang="cs-CZ" sz="3200" b="1" cap="all" spc="0" dirty="0" err="1" smtClean="0">
                          <a:ln w="9000" cmpd="sng">
                            <a:solidFill>
                              <a:schemeClr val="accent4">
                                <a:shade val="50000"/>
                                <a:satMod val="120000"/>
                              </a:schemeClr>
                            </a:solidFill>
                            <a:prstDash val="solid"/>
                          </a:ln>
                          <a:gradFill>
                            <a:gsLst>
                              <a:gs pos="0">
                                <a:schemeClr val="accent4">
                                  <a:shade val="20000"/>
                                  <a:satMod val="245000"/>
                                </a:schemeClr>
                              </a:gs>
                              <a:gs pos="43000">
                                <a:schemeClr val="accent4">
                                  <a:satMod val="255000"/>
                                </a:schemeClr>
                              </a:gs>
                              <a:gs pos="48000">
                                <a:schemeClr val="accent4">
                                  <a:shade val="85000"/>
                                  <a:satMod val="255000"/>
                                </a:schemeClr>
                              </a:gs>
                              <a:gs pos="100000">
                                <a:schemeClr val="accent4">
                                  <a:shade val="20000"/>
                                  <a:satMod val="245000"/>
                                </a:schemeClr>
                              </a:gs>
                            </a:gsLst>
                            <a:lin ang="5400000"/>
                          </a:gradFill>
                          <a:effectLst>
                            <a:reflection blurRad="12700" stA="28000" endPos="45000" dist="1000" dir="5400000" sy="-100000" algn="bl" rotWithShape="0"/>
                          </a:effectLst>
                        </a:rPr>
                        <a:t>švihadl</a:t>
                      </a:r>
                      <a:r>
                        <a:rPr lang="cs-CZ" sz="3200" b="1" cap="all" spc="0" dirty="0" smtClean="0">
                          <a:ln w="9000" cmpd="sng">
                            <a:solidFill>
                              <a:schemeClr val="accent4">
                                <a:shade val="50000"/>
                                <a:satMod val="120000"/>
                              </a:schemeClr>
                            </a:solidFill>
                            <a:prstDash val="solid"/>
                          </a:ln>
                          <a:gradFill>
                            <a:gsLst>
                              <a:gs pos="0">
                                <a:schemeClr val="accent4">
                                  <a:shade val="20000"/>
                                  <a:satMod val="245000"/>
                                </a:schemeClr>
                              </a:gs>
                              <a:gs pos="43000">
                                <a:schemeClr val="accent4">
                                  <a:satMod val="255000"/>
                                </a:schemeClr>
                              </a:gs>
                              <a:gs pos="48000">
                                <a:schemeClr val="accent4">
                                  <a:shade val="85000"/>
                                  <a:satMod val="255000"/>
                                </a:schemeClr>
                              </a:gs>
                              <a:gs pos="100000">
                                <a:schemeClr val="accent4">
                                  <a:shade val="20000"/>
                                  <a:satMod val="245000"/>
                                </a:schemeClr>
                              </a:gs>
                            </a:gsLst>
                            <a:lin ang="5400000"/>
                          </a:gradFill>
                          <a:effectLst>
                            <a:reflection blurRad="12700" stA="28000" endPos="45000" dist="1000" dir="5400000" sy="-100000" algn="bl" rotWithShape="0"/>
                          </a:effectLst>
                        </a:rPr>
                        <a:t>_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3200" dirty="0" smtClean="0">
                          <a:solidFill>
                            <a:srgbClr val="C00000"/>
                          </a:solidFill>
                        </a:rPr>
                        <a:t>švihadlo</a:t>
                      </a:r>
                      <a:endParaRPr lang="cs-CZ" sz="3200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3200" dirty="0" smtClean="0">
                          <a:solidFill>
                            <a:srgbClr val="C00000"/>
                          </a:solidFill>
                        </a:rPr>
                        <a:t>město</a:t>
                      </a:r>
                      <a:endParaRPr lang="cs-CZ" sz="3200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3200" b="1" spc="300" dirty="0" smtClean="0">
                          <a:ln w="11430" cmpd="sng">
                            <a:solidFill>
                              <a:schemeClr val="accent1">
                                <a:tint val="10000"/>
                              </a:schemeClr>
                            </a:solidFill>
                            <a:prstDash val="solid"/>
                            <a:miter lim="800000"/>
                          </a:ln>
                          <a:gradFill>
                            <a:gsLst>
                              <a:gs pos="10000">
                                <a:schemeClr val="accent1">
                                  <a:tint val="83000"/>
                                  <a:shade val="100000"/>
                                  <a:satMod val="200000"/>
                                </a:schemeClr>
                              </a:gs>
                              <a:gs pos="75000">
                                <a:schemeClr val="accent1">
                                  <a:tint val="100000"/>
                                  <a:shade val="50000"/>
                                  <a:satMod val="150000"/>
                                </a:schemeClr>
                              </a:gs>
                            </a:gsLst>
                            <a:lin ang="5400000"/>
                          </a:gradFill>
                          <a:effectLst>
                            <a:glow rad="45500">
                              <a:schemeClr val="accent1">
                                <a:satMod val="220000"/>
                                <a:alpha val="35000"/>
                              </a:schemeClr>
                            </a:glow>
                          </a:effectLst>
                        </a:rPr>
                        <a:t>v </a:t>
                      </a:r>
                      <a:r>
                        <a:rPr lang="cs-CZ" sz="3200" b="1" spc="300" dirty="0" err="1" smtClean="0">
                          <a:ln w="11430" cmpd="sng">
                            <a:solidFill>
                              <a:schemeClr val="accent1">
                                <a:tint val="10000"/>
                              </a:schemeClr>
                            </a:solidFill>
                            <a:prstDash val="solid"/>
                            <a:miter lim="800000"/>
                          </a:ln>
                          <a:gradFill>
                            <a:gsLst>
                              <a:gs pos="10000">
                                <a:schemeClr val="accent1">
                                  <a:tint val="83000"/>
                                  <a:shade val="100000"/>
                                  <a:satMod val="200000"/>
                                </a:schemeClr>
                              </a:gs>
                              <a:gs pos="75000">
                                <a:schemeClr val="accent1">
                                  <a:tint val="100000"/>
                                  <a:shade val="50000"/>
                                  <a:satMod val="150000"/>
                                </a:schemeClr>
                              </a:gs>
                            </a:gsLst>
                            <a:lin ang="5400000"/>
                          </a:gradFill>
                          <a:effectLst>
                            <a:glow rad="45500">
                              <a:schemeClr val="accent1">
                                <a:satMod val="220000"/>
                                <a:alpha val="35000"/>
                              </a:schemeClr>
                            </a:glow>
                          </a:effectLst>
                        </a:rPr>
                        <a:t>podhoub</a:t>
                      </a:r>
                      <a:r>
                        <a:rPr lang="cs-CZ" sz="3200" b="1" spc="300" dirty="0" smtClean="0">
                          <a:ln w="11430" cmpd="sng">
                            <a:solidFill>
                              <a:schemeClr val="accent1">
                                <a:tint val="10000"/>
                              </a:schemeClr>
                            </a:solidFill>
                            <a:prstDash val="solid"/>
                            <a:miter lim="800000"/>
                          </a:ln>
                          <a:gradFill>
                            <a:gsLst>
                              <a:gs pos="10000">
                                <a:schemeClr val="accent1">
                                  <a:tint val="83000"/>
                                  <a:shade val="100000"/>
                                  <a:satMod val="200000"/>
                                </a:schemeClr>
                              </a:gs>
                              <a:gs pos="75000">
                                <a:schemeClr val="accent1">
                                  <a:tint val="100000"/>
                                  <a:shade val="50000"/>
                                  <a:satMod val="150000"/>
                                </a:schemeClr>
                              </a:gs>
                            </a:gsLst>
                            <a:lin ang="5400000"/>
                          </a:gradFill>
                          <a:effectLst>
                            <a:glow rad="45500">
                              <a:schemeClr val="accent1">
                                <a:satMod val="220000"/>
                                <a:alpha val="35000"/>
                              </a:schemeClr>
                            </a:glow>
                          </a:effectLst>
                        </a:rPr>
                        <a:t>_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3200" dirty="0" smtClean="0">
                          <a:solidFill>
                            <a:srgbClr val="C00000"/>
                          </a:solidFill>
                        </a:rPr>
                        <a:t>podhoubí</a:t>
                      </a:r>
                      <a:endParaRPr lang="cs-CZ" sz="3200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3200" dirty="0" smtClean="0">
                          <a:solidFill>
                            <a:srgbClr val="C00000"/>
                          </a:solidFill>
                        </a:rPr>
                        <a:t>stavení</a:t>
                      </a:r>
                      <a:endParaRPr lang="cs-CZ" sz="3200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3200" b="1" cap="none" spc="0" dirty="0" smtClean="0">
                          <a:ln w="1905"/>
                          <a:gradFill>
                            <a:gsLst>
                              <a:gs pos="0">
                                <a:schemeClr val="accent6">
                                  <a:shade val="20000"/>
                                  <a:satMod val="200000"/>
                                </a:schemeClr>
                              </a:gs>
                              <a:gs pos="78000">
                                <a:schemeClr val="accent6">
                                  <a:tint val="90000"/>
                                  <a:shade val="89000"/>
                                  <a:satMod val="220000"/>
                                </a:schemeClr>
                              </a:gs>
                              <a:gs pos="100000">
                                <a:schemeClr val="accent6">
                                  <a:tint val="12000"/>
                                  <a:satMod val="255000"/>
                                </a:schemeClr>
                              </a:gs>
                            </a:gsLst>
                            <a:lin ang="5400000"/>
                          </a:gradFill>
                          <a:effectLst>
                            <a:innerShdw blurRad="69850" dist="43180" dir="5400000">
                              <a:srgbClr val="000000">
                                <a:alpha val="65000"/>
                              </a:srgbClr>
                            </a:innerShdw>
                          </a:effectLst>
                        </a:rPr>
                        <a:t>k </a:t>
                      </a:r>
                      <a:r>
                        <a:rPr lang="cs-CZ" sz="3200" b="1" cap="none" spc="0" dirty="0" err="1" smtClean="0">
                          <a:ln w="1905"/>
                          <a:gradFill>
                            <a:gsLst>
                              <a:gs pos="0">
                                <a:schemeClr val="accent6">
                                  <a:shade val="20000"/>
                                  <a:satMod val="200000"/>
                                </a:schemeClr>
                              </a:gs>
                              <a:gs pos="78000">
                                <a:schemeClr val="accent6">
                                  <a:tint val="90000"/>
                                  <a:shade val="89000"/>
                                  <a:satMod val="220000"/>
                                </a:schemeClr>
                              </a:gs>
                              <a:gs pos="100000">
                                <a:schemeClr val="accent6">
                                  <a:tint val="12000"/>
                                  <a:satMod val="255000"/>
                                </a:schemeClr>
                              </a:gs>
                            </a:gsLst>
                            <a:lin ang="5400000"/>
                          </a:gradFill>
                          <a:effectLst>
                            <a:innerShdw blurRad="69850" dist="43180" dir="5400000">
                              <a:srgbClr val="000000">
                                <a:alpha val="65000"/>
                              </a:srgbClr>
                            </a:innerShdw>
                          </a:effectLst>
                        </a:rPr>
                        <a:t>vnoučet</a:t>
                      </a:r>
                      <a:r>
                        <a:rPr lang="cs-CZ" sz="3200" b="1" cap="none" spc="0" dirty="0" smtClean="0">
                          <a:ln w="1905"/>
                          <a:gradFill>
                            <a:gsLst>
                              <a:gs pos="0">
                                <a:schemeClr val="accent6">
                                  <a:shade val="20000"/>
                                  <a:satMod val="200000"/>
                                </a:schemeClr>
                              </a:gs>
                              <a:gs pos="78000">
                                <a:schemeClr val="accent6">
                                  <a:tint val="90000"/>
                                  <a:shade val="89000"/>
                                  <a:satMod val="220000"/>
                                </a:schemeClr>
                              </a:gs>
                              <a:gs pos="100000">
                                <a:schemeClr val="accent6">
                                  <a:tint val="12000"/>
                                  <a:satMod val="255000"/>
                                </a:schemeClr>
                              </a:gs>
                            </a:gsLst>
                            <a:lin ang="5400000"/>
                          </a:gradFill>
                          <a:effectLst>
                            <a:innerShdw blurRad="69850" dist="43180" dir="5400000">
                              <a:srgbClr val="000000">
                                <a:alpha val="65000"/>
                              </a:srgbClr>
                            </a:innerShdw>
                          </a:effectLst>
                        </a:rPr>
                        <a:t>_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3200" dirty="0" smtClean="0">
                          <a:solidFill>
                            <a:srgbClr val="C00000"/>
                          </a:solidFill>
                        </a:rPr>
                        <a:t>vnouče bez vnoučete</a:t>
                      </a:r>
                      <a:endParaRPr lang="cs-CZ" sz="3200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3200" dirty="0" smtClean="0">
                          <a:solidFill>
                            <a:srgbClr val="C00000"/>
                          </a:solidFill>
                        </a:rPr>
                        <a:t>kuře</a:t>
                      </a:r>
                      <a:endParaRPr lang="cs-CZ" sz="3200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3200" b="1" cap="none" spc="0" dirty="0" smtClean="0">
                          <a:ln w="17780" cmpd="sng">
                            <a:solidFill>
                              <a:srgbClr val="FFFFFF"/>
                            </a:solidFill>
                            <a:prstDash val="solid"/>
                            <a:miter lim="800000"/>
                          </a:ln>
                          <a:gradFill rotWithShape="1">
                            <a:gsLst>
                              <a:gs pos="0">
                                <a:srgbClr val="000000">
                                  <a:tint val="92000"/>
                                  <a:shade val="100000"/>
                                  <a:satMod val="150000"/>
                                </a:srgbClr>
                              </a:gs>
                              <a:gs pos="49000">
                                <a:srgbClr val="000000">
                                  <a:tint val="89000"/>
                                  <a:shade val="90000"/>
                                  <a:satMod val="150000"/>
                                </a:srgbClr>
                              </a:gs>
                              <a:gs pos="50000">
                                <a:srgbClr val="000000">
                                  <a:tint val="100000"/>
                                  <a:shade val="75000"/>
                                  <a:satMod val="150000"/>
                                </a:srgbClr>
                              </a:gs>
                              <a:gs pos="95000">
                                <a:srgbClr val="000000">
                                  <a:shade val="47000"/>
                                  <a:satMod val="150000"/>
                                </a:srgbClr>
                              </a:gs>
                              <a:gs pos="100000">
                                <a:srgbClr val="000000">
                                  <a:shade val="39000"/>
                                  <a:satMod val="150000"/>
                                </a:srgbClr>
                              </a:gs>
                            </a:gsLst>
                            <a:lin ang="5400000"/>
                          </a:gradFill>
                          <a:effectLst>
                            <a:outerShdw blurRad="50800" algn="tl" rotWithShape="0">
                              <a:srgbClr val="000000"/>
                            </a:outerShdw>
                          </a:effectLst>
                        </a:rPr>
                        <a:t>přes</a:t>
                      </a:r>
                      <a:r>
                        <a:rPr lang="cs-CZ" sz="3200" cap="none" spc="0" dirty="0" smtClean="0">
                          <a:ln w="17780" cmpd="sng">
                            <a:solidFill>
                              <a:srgbClr val="FFFFFF"/>
                            </a:solidFill>
                            <a:prstDash val="solid"/>
                            <a:miter lim="800000"/>
                          </a:ln>
                          <a:gradFill rotWithShape="1">
                            <a:gsLst>
                              <a:gs pos="0">
                                <a:srgbClr val="000000">
                                  <a:tint val="92000"/>
                                  <a:shade val="100000"/>
                                  <a:satMod val="150000"/>
                                </a:srgbClr>
                              </a:gs>
                              <a:gs pos="49000">
                                <a:srgbClr val="000000">
                                  <a:tint val="89000"/>
                                  <a:shade val="90000"/>
                                  <a:satMod val="150000"/>
                                </a:srgbClr>
                              </a:gs>
                              <a:gs pos="50000">
                                <a:srgbClr val="000000">
                                  <a:tint val="100000"/>
                                  <a:shade val="75000"/>
                                  <a:satMod val="150000"/>
                                </a:srgbClr>
                              </a:gs>
                              <a:gs pos="95000">
                                <a:srgbClr val="000000">
                                  <a:shade val="47000"/>
                                  <a:satMod val="150000"/>
                                </a:srgbClr>
                              </a:gs>
                              <a:gs pos="100000">
                                <a:srgbClr val="000000">
                                  <a:shade val="39000"/>
                                  <a:satMod val="150000"/>
                                </a:srgbClr>
                              </a:gs>
                            </a:gsLst>
                            <a:lin ang="5400000"/>
                          </a:gradFill>
                          <a:effectLst>
                            <a:outerShdw blurRad="50800" algn="tl" rotWithShape="0">
                              <a:srgbClr val="000000"/>
                            </a:outerShdw>
                          </a:effectLst>
                        </a:rPr>
                        <a:t> </a:t>
                      </a:r>
                      <a:r>
                        <a:rPr lang="cs-CZ" sz="3200" b="1" cap="none" spc="0" dirty="0" smtClean="0">
                          <a:ln w="17780" cmpd="sng">
                            <a:solidFill>
                              <a:srgbClr val="FFFFFF"/>
                            </a:solidFill>
                            <a:prstDash val="solid"/>
                            <a:miter lim="800000"/>
                          </a:ln>
                          <a:gradFill rotWithShape="1">
                            <a:gsLst>
                              <a:gs pos="0">
                                <a:srgbClr val="000000">
                                  <a:tint val="92000"/>
                                  <a:shade val="100000"/>
                                  <a:satMod val="150000"/>
                                </a:srgbClr>
                              </a:gs>
                              <a:gs pos="49000">
                                <a:srgbClr val="000000">
                                  <a:tint val="89000"/>
                                  <a:shade val="90000"/>
                                  <a:satMod val="150000"/>
                                </a:srgbClr>
                              </a:gs>
                              <a:gs pos="50000">
                                <a:srgbClr val="000000">
                                  <a:tint val="100000"/>
                                  <a:shade val="75000"/>
                                  <a:satMod val="150000"/>
                                </a:srgbClr>
                              </a:gs>
                              <a:gs pos="95000">
                                <a:srgbClr val="000000">
                                  <a:shade val="47000"/>
                                  <a:satMod val="150000"/>
                                </a:srgbClr>
                              </a:gs>
                              <a:gs pos="100000">
                                <a:srgbClr val="000000">
                                  <a:shade val="39000"/>
                                  <a:satMod val="150000"/>
                                </a:srgbClr>
                              </a:gs>
                            </a:gsLst>
                            <a:lin ang="5400000"/>
                          </a:gradFill>
                          <a:effectLst>
                            <a:outerShdw blurRad="50800" algn="tl" rotWithShape="0">
                              <a:srgbClr val="000000"/>
                            </a:outerShdw>
                          </a:effectLst>
                        </a:rPr>
                        <a:t>údol_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3200" dirty="0" smtClean="0">
                          <a:solidFill>
                            <a:srgbClr val="C00000"/>
                          </a:solidFill>
                        </a:rPr>
                        <a:t>údolí</a:t>
                      </a:r>
                      <a:endParaRPr lang="cs-CZ" sz="3200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3200" dirty="0" smtClean="0">
                          <a:solidFill>
                            <a:srgbClr val="C00000"/>
                          </a:solidFill>
                        </a:rPr>
                        <a:t>stavení</a:t>
                      </a:r>
                      <a:endParaRPr lang="cs-CZ" sz="3200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3200" cap="all" spc="0" dirty="0" smtClean="0">
                          <a:ln w="9000" cmpd="sng">
                            <a:solidFill>
                              <a:schemeClr val="accent4">
                                <a:shade val="50000"/>
                                <a:satMod val="120000"/>
                              </a:schemeClr>
                            </a:solidFill>
                            <a:prstDash val="solid"/>
                          </a:ln>
                          <a:effectLst>
                            <a:reflection blurRad="12700" stA="28000" endPos="45000" dist="1000" dir="5400000" sy="-100000" algn="bl" rotWithShape="0"/>
                          </a:effectLst>
                        </a:rPr>
                        <a:t>s telat_</a:t>
                      </a:r>
                      <a:endParaRPr lang="cs-CZ" sz="3200" b="1" cap="all" spc="0" dirty="0" smtClean="0">
                        <a:ln w="9000" cmpd="sng">
                          <a:solidFill>
                            <a:schemeClr val="accent4">
                              <a:shade val="50000"/>
                              <a:satMod val="120000"/>
                            </a:schemeClr>
                          </a:solidFill>
                          <a:prstDash val="solid"/>
                        </a:ln>
                        <a:gradFill>
                          <a:gsLst>
                            <a:gs pos="0">
                              <a:schemeClr val="accent4">
                                <a:shade val="20000"/>
                                <a:satMod val="245000"/>
                              </a:schemeClr>
                            </a:gs>
                            <a:gs pos="43000">
                              <a:schemeClr val="accent4">
                                <a:satMod val="255000"/>
                              </a:schemeClr>
                            </a:gs>
                            <a:gs pos="48000">
                              <a:schemeClr val="accent4">
                                <a:shade val="85000"/>
                                <a:satMod val="255000"/>
                              </a:schemeClr>
                            </a:gs>
                            <a:gs pos="100000">
                              <a:schemeClr val="accent4">
                                <a:shade val="20000"/>
                                <a:satMod val="245000"/>
                              </a:schemeClr>
                            </a:gs>
                          </a:gsLst>
                          <a:lin ang="5400000"/>
                        </a:gradFill>
                        <a:effectLst>
                          <a:reflection blurRad="12700" stA="28000" endPos="45000" dist="1000" dir="5400000" sy="-100000" algn="bl" rotWithShape="0"/>
                        </a:effectLst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3200" dirty="0" smtClean="0">
                          <a:solidFill>
                            <a:srgbClr val="C00000"/>
                          </a:solidFill>
                        </a:rPr>
                        <a:t>tele bez telete</a:t>
                      </a:r>
                      <a:endParaRPr lang="cs-CZ" sz="3200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3200" dirty="0" smtClean="0">
                          <a:solidFill>
                            <a:srgbClr val="C00000"/>
                          </a:solidFill>
                        </a:rPr>
                        <a:t>kuře</a:t>
                      </a:r>
                      <a:endParaRPr lang="cs-CZ" sz="3200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897042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ndAc>
          <p:stSnd>
            <p:snd r:embed="rId2" name="camera.wav"/>
          </p:stSnd>
        </p:sndAc>
      </p:transition>
    </mc:Choice>
    <mc:Fallback xmlns="">
      <p:transition>
        <p:sndAc>
          <p:stSnd>
            <p:snd r:embed="rId3" name="camera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Zaoblený obdélník 15"/>
          <p:cNvSpPr/>
          <p:nvPr/>
        </p:nvSpPr>
        <p:spPr>
          <a:xfrm>
            <a:off x="6554325" y="188640"/>
            <a:ext cx="2332706" cy="572615"/>
          </a:xfrm>
          <a:prstGeom prst="roundRect">
            <a:avLst/>
          </a:prstGeom>
          <a:solidFill>
            <a:srgbClr val="FFFF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accent3">
                    <a:lumMod val="75000"/>
                  </a:schemeClr>
                </a:solidFill>
              </a:rPr>
              <a:t>Řešení</a:t>
            </a:r>
            <a:endParaRPr lang="cs-CZ" sz="3200" dirty="0">
              <a:solidFill>
                <a:schemeClr val="accent3">
                  <a:lumMod val="75000"/>
                </a:schemeClr>
              </a:solidFill>
            </a:endParaRPr>
          </a:p>
        </p:txBody>
      </p:sp>
      <p:graphicFrame>
        <p:nvGraphicFramePr>
          <p:cNvPr id="12" name="Tabulka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11344654"/>
              </p:ext>
            </p:extLst>
          </p:nvPr>
        </p:nvGraphicFramePr>
        <p:xfrm>
          <a:off x="611560" y="939190"/>
          <a:ext cx="8136903" cy="4632960"/>
        </p:xfrm>
        <a:graphic>
          <a:graphicData uri="http://schemas.openxmlformats.org/drawingml/2006/table">
            <a:tbl>
              <a:tblPr bandRow="1">
                <a:tableStyleId>{72833802-FEF1-4C79-8D5D-14CF1EAF98D9}</a:tableStyleId>
              </a:tblPr>
              <a:tblGrid>
                <a:gridCol w="2592288"/>
                <a:gridCol w="3456384"/>
                <a:gridCol w="2088231"/>
              </a:tblGrid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3200" b="1" cap="none" spc="0" dirty="0" smtClean="0">
                          <a:ln w="1905"/>
                          <a:gradFill>
                            <a:gsLst>
                              <a:gs pos="0">
                                <a:schemeClr val="accent6">
                                  <a:shade val="20000"/>
                                  <a:satMod val="200000"/>
                                </a:schemeClr>
                              </a:gs>
                              <a:gs pos="78000">
                                <a:schemeClr val="accent6">
                                  <a:tint val="90000"/>
                                  <a:shade val="89000"/>
                                  <a:satMod val="220000"/>
                                </a:schemeClr>
                              </a:gs>
                              <a:gs pos="100000">
                                <a:schemeClr val="accent6">
                                  <a:tint val="12000"/>
                                  <a:satMod val="255000"/>
                                </a:schemeClr>
                              </a:gs>
                            </a:gsLst>
                            <a:lin ang="5400000"/>
                          </a:gradFill>
                          <a:effectLst>
                            <a:innerShdw blurRad="69850" dist="43180" dir="5400000">
                              <a:srgbClr val="000000">
                                <a:alpha val="65000"/>
                              </a:srgbClr>
                            </a:innerShdw>
                          </a:effectLst>
                        </a:rPr>
                        <a:t>pod kol_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3200" dirty="0" smtClean="0">
                          <a:solidFill>
                            <a:srgbClr val="C00000"/>
                          </a:solidFill>
                        </a:rPr>
                        <a:t>pod městy</a:t>
                      </a:r>
                      <a:endParaRPr lang="cs-CZ" sz="3200" dirty="0">
                        <a:solidFill>
                          <a:srgbClr val="C00000"/>
                        </a:solidFill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3200" dirty="0" smtClean="0">
                          <a:solidFill>
                            <a:srgbClr val="C00000"/>
                          </a:solidFill>
                        </a:rPr>
                        <a:t>město</a:t>
                      </a:r>
                      <a:endParaRPr lang="cs-CZ" sz="3200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3200" b="1" cap="none" spc="50" dirty="0" smtClean="0">
                          <a:ln w="11430"/>
                          <a:gradFill>
                            <a:gsLst>
                              <a:gs pos="25000">
                                <a:schemeClr val="accent2">
                                  <a:satMod val="155000"/>
                                </a:schemeClr>
                              </a:gs>
                              <a:gs pos="100000">
                                <a:schemeClr val="accent2">
                                  <a:shade val="45000"/>
                                  <a:satMod val="165000"/>
                                </a:schemeClr>
                              </a:gs>
                            </a:gsLst>
                            <a:lin ang="5400000"/>
                          </a:gradFill>
                          <a:effectLst>
                            <a:outerShdw blurRad="76200" dist="50800" dir="5400000" algn="tl" rotWithShape="0">
                              <a:srgbClr val="000000">
                                <a:alpha val="65000"/>
                              </a:srgbClr>
                            </a:outerShdw>
                          </a:effectLst>
                        </a:rPr>
                        <a:t>na neb_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3200" dirty="0" smtClean="0">
                          <a:solidFill>
                            <a:srgbClr val="C00000"/>
                          </a:solidFill>
                        </a:rPr>
                        <a:t>na moři</a:t>
                      </a:r>
                      <a:endParaRPr lang="cs-CZ" sz="3200" dirty="0">
                        <a:solidFill>
                          <a:srgbClr val="C00000"/>
                        </a:solidFill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3200" dirty="0" smtClean="0">
                          <a:solidFill>
                            <a:srgbClr val="C00000"/>
                          </a:solidFill>
                        </a:rPr>
                        <a:t>moře</a:t>
                      </a:r>
                      <a:endParaRPr lang="cs-CZ" sz="3200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3200" b="1" dirty="0" smtClean="0">
                          <a:ln w="11430"/>
                          <a:gradFill>
                            <a:gsLst>
                              <a:gs pos="0">
                                <a:schemeClr val="accent6">
                                  <a:tint val="90000"/>
                                  <a:satMod val="120000"/>
                                </a:schemeClr>
                              </a:gs>
                              <a:gs pos="25000">
                                <a:schemeClr val="accent6">
                                  <a:tint val="93000"/>
                                  <a:satMod val="120000"/>
                                </a:schemeClr>
                              </a:gs>
                              <a:gs pos="50000">
                                <a:schemeClr val="accent6">
                                  <a:shade val="89000"/>
                                  <a:satMod val="110000"/>
                                </a:schemeClr>
                              </a:gs>
                              <a:gs pos="75000">
                                <a:schemeClr val="accent6">
                                  <a:tint val="93000"/>
                                  <a:satMod val="120000"/>
                                </a:schemeClr>
                              </a:gs>
                              <a:gs pos="100000">
                                <a:schemeClr val="accent6">
                                  <a:tint val="90000"/>
                                  <a:satMod val="120000"/>
                                </a:schemeClr>
                              </a:gs>
                            </a:gsLst>
                            <a:lin ang="5400000"/>
                          </a:gradFill>
                          <a:effectLst>
                            <a:outerShdw blurRad="80000" dist="40000" dir="5040000" algn="tl">
                              <a:srgbClr val="000000">
                                <a:alpha val="30000"/>
                              </a:srgbClr>
                            </a:outerShdw>
                          </a:effectLst>
                        </a:rPr>
                        <a:t>v </a:t>
                      </a:r>
                      <a:r>
                        <a:rPr lang="cs-CZ" sz="3200" b="1" dirty="0" err="1" smtClean="0">
                          <a:ln w="11430"/>
                          <a:gradFill>
                            <a:gsLst>
                              <a:gs pos="0">
                                <a:schemeClr val="accent6">
                                  <a:tint val="90000"/>
                                  <a:satMod val="120000"/>
                                </a:schemeClr>
                              </a:gs>
                              <a:gs pos="25000">
                                <a:schemeClr val="accent6">
                                  <a:tint val="93000"/>
                                  <a:satMod val="120000"/>
                                </a:schemeClr>
                              </a:gs>
                              <a:gs pos="50000">
                                <a:schemeClr val="accent6">
                                  <a:shade val="89000"/>
                                  <a:satMod val="110000"/>
                                </a:schemeClr>
                              </a:gs>
                              <a:gs pos="75000">
                                <a:schemeClr val="accent6">
                                  <a:tint val="93000"/>
                                  <a:satMod val="120000"/>
                                </a:schemeClr>
                              </a:gs>
                              <a:gs pos="100000">
                                <a:schemeClr val="accent6">
                                  <a:tint val="90000"/>
                                  <a:satMod val="120000"/>
                                </a:schemeClr>
                              </a:gs>
                            </a:gsLst>
                            <a:lin ang="5400000"/>
                          </a:gradFill>
                          <a:effectLst>
                            <a:outerShdw blurRad="80000" dist="40000" dir="5040000" algn="tl">
                              <a:srgbClr val="000000">
                                <a:alpha val="30000"/>
                              </a:srgbClr>
                            </a:outerShdw>
                          </a:effectLst>
                        </a:rPr>
                        <a:t>ovoc</a:t>
                      </a:r>
                      <a:r>
                        <a:rPr lang="cs-CZ" sz="3200" b="1" dirty="0" smtClean="0">
                          <a:ln w="11430"/>
                          <a:gradFill>
                            <a:gsLst>
                              <a:gs pos="0">
                                <a:schemeClr val="accent6">
                                  <a:tint val="90000"/>
                                  <a:satMod val="120000"/>
                                </a:schemeClr>
                              </a:gs>
                              <a:gs pos="25000">
                                <a:schemeClr val="accent6">
                                  <a:tint val="93000"/>
                                  <a:satMod val="120000"/>
                                </a:schemeClr>
                              </a:gs>
                              <a:gs pos="50000">
                                <a:schemeClr val="accent6">
                                  <a:shade val="89000"/>
                                  <a:satMod val="110000"/>
                                </a:schemeClr>
                              </a:gs>
                              <a:gs pos="75000">
                                <a:schemeClr val="accent6">
                                  <a:tint val="93000"/>
                                  <a:satMod val="120000"/>
                                </a:schemeClr>
                              </a:gs>
                              <a:gs pos="100000">
                                <a:schemeClr val="accent6">
                                  <a:tint val="90000"/>
                                  <a:satMod val="120000"/>
                                </a:schemeClr>
                              </a:gs>
                            </a:gsLst>
                            <a:lin ang="5400000"/>
                          </a:gradFill>
                          <a:effectLst>
                            <a:outerShdw blurRad="80000" dist="40000" dir="5040000" algn="tl">
                              <a:srgbClr val="000000">
                                <a:alpha val="30000"/>
                              </a:srgbClr>
                            </a:outerShdw>
                          </a:effectLst>
                        </a:rPr>
                        <a:t>_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3200" dirty="0" smtClean="0">
                          <a:solidFill>
                            <a:srgbClr val="C00000"/>
                          </a:solidFill>
                        </a:rPr>
                        <a:t>v moři</a:t>
                      </a:r>
                      <a:endParaRPr lang="cs-CZ" sz="3200" dirty="0">
                        <a:solidFill>
                          <a:srgbClr val="C00000"/>
                        </a:solidFill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3200" dirty="0" smtClean="0">
                          <a:solidFill>
                            <a:srgbClr val="C00000"/>
                          </a:solidFill>
                        </a:rPr>
                        <a:t>moře</a:t>
                      </a:r>
                      <a:endParaRPr lang="cs-CZ" sz="3200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24606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0" algn="l"/>
                        </a:tabLst>
                        <a:defRPr/>
                      </a:pPr>
                      <a:r>
                        <a:rPr lang="cs-CZ" sz="3200" b="1" cap="all" spc="0" dirty="0" smtClean="0">
                          <a:ln w="9000" cmpd="sng">
                            <a:solidFill>
                              <a:schemeClr val="accent4">
                                <a:shade val="50000"/>
                                <a:satMod val="120000"/>
                              </a:schemeClr>
                            </a:solidFill>
                            <a:prstDash val="solid"/>
                          </a:ln>
                          <a:gradFill>
                            <a:gsLst>
                              <a:gs pos="0">
                                <a:schemeClr val="accent4">
                                  <a:shade val="20000"/>
                                  <a:satMod val="245000"/>
                                </a:schemeClr>
                              </a:gs>
                              <a:gs pos="43000">
                                <a:schemeClr val="accent4">
                                  <a:satMod val="255000"/>
                                </a:schemeClr>
                              </a:gs>
                              <a:gs pos="48000">
                                <a:schemeClr val="accent4">
                                  <a:shade val="85000"/>
                                  <a:satMod val="255000"/>
                                </a:schemeClr>
                              </a:gs>
                              <a:gs pos="100000">
                                <a:schemeClr val="accent4">
                                  <a:shade val="20000"/>
                                  <a:satMod val="245000"/>
                                </a:schemeClr>
                              </a:gs>
                            </a:gsLst>
                            <a:lin ang="5400000"/>
                          </a:gradFill>
                          <a:effectLst>
                            <a:reflection blurRad="12700" stA="28000" endPos="45000" dist="1000" dir="5400000" sy="-100000" algn="bl" rotWithShape="0"/>
                          </a:effectLst>
                        </a:rPr>
                        <a:t>se </a:t>
                      </a:r>
                      <a:r>
                        <a:rPr lang="cs-CZ" sz="3200" b="1" cap="all" spc="0" dirty="0" err="1" smtClean="0">
                          <a:ln w="9000" cmpd="sng">
                            <a:solidFill>
                              <a:schemeClr val="accent4">
                                <a:shade val="50000"/>
                                <a:satMod val="120000"/>
                              </a:schemeClr>
                            </a:solidFill>
                            <a:prstDash val="solid"/>
                          </a:ln>
                          <a:gradFill>
                            <a:gsLst>
                              <a:gs pos="0">
                                <a:schemeClr val="accent4">
                                  <a:shade val="20000"/>
                                  <a:satMod val="245000"/>
                                </a:schemeClr>
                              </a:gs>
                              <a:gs pos="43000">
                                <a:schemeClr val="accent4">
                                  <a:satMod val="255000"/>
                                </a:schemeClr>
                              </a:gs>
                              <a:gs pos="48000">
                                <a:schemeClr val="accent4">
                                  <a:shade val="85000"/>
                                  <a:satMod val="255000"/>
                                </a:schemeClr>
                              </a:gs>
                              <a:gs pos="100000">
                                <a:schemeClr val="accent4">
                                  <a:shade val="20000"/>
                                  <a:satMod val="245000"/>
                                </a:schemeClr>
                              </a:gs>
                            </a:gsLst>
                            <a:lin ang="5400000"/>
                          </a:gradFill>
                          <a:effectLst>
                            <a:reflection blurRad="12700" stA="28000" endPos="45000" dist="1000" dir="5400000" sy="-100000" algn="bl" rotWithShape="0"/>
                          </a:effectLst>
                        </a:rPr>
                        <a:t>švihadl</a:t>
                      </a:r>
                      <a:r>
                        <a:rPr lang="cs-CZ" sz="3200" b="1" cap="all" spc="0" dirty="0" smtClean="0">
                          <a:ln w="9000" cmpd="sng">
                            <a:solidFill>
                              <a:schemeClr val="accent4">
                                <a:shade val="50000"/>
                                <a:satMod val="120000"/>
                              </a:schemeClr>
                            </a:solidFill>
                            <a:prstDash val="solid"/>
                          </a:ln>
                          <a:gradFill>
                            <a:gsLst>
                              <a:gs pos="0">
                                <a:schemeClr val="accent4">
                                  <a:shade val="20000"/>
                                  <a:satMod val="245000"/>
                                </a:schemeClr>
                              </a:gs>
                              <a:gs pos="43000">
                                <a:schemeClr val="accent4">
                                  <a:satMod val="255000"/>
                                </a:schemeClr>
                              </a:gs>
                              <a:gs pos="48000">
                                <a:schemeClr val="accent4">
                                  <a:shade val="85000"/>
                                  <a:satMod val="255000"/>
                                </a:schemeClr>
                              </a:gs>
                              <a:gs pos="100000">
                                <a:schemeClr val="accent4">
                                  <a:shade val="20000"/>
                                  <a:satMod val="245000"/>
                                </a:schemeClr>
                              </a:gs>
                            </a:gsLst>
                            <a:lin ang="5400000"/>
                          </a:gradFill>
                          <a:effectLst>
                            <a:reflection blurRad="12700" stA="28000" endPos="45000" dist="1000" dir="5400000" sy="-100000" algn="bl" rotWithShape="0"/>
                          </a:effectLst>
                        </a:rPr>
                        <a:t>_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3200" dirty="0" smtClean="0">
                          <a:solidFill>
                            <a:srgbClr val="C00000"/>
                          </a:solidFill>
                        </a:rPr>
                        <a:t>s městy</a:t>
                      </a:r>
                      <a:endParaRPr lang="cs-CZ" sz="3200" dirty="0">
                        <a:solidFill>
                          <a:srgbClr val="C00000"/>
                        </a:solidFill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3200" dirty="0" smtClean="0">
                          <a:solidFill>
                            <a:srgbClr val="C00000"/>
                          </a:solidFill>
                        </a:rPr>
                        <a:t>město</a:t>
                      </a:r>
                      <a:endParaRPr lang="cs-CZ" sz="3200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3200" b="1" spc="300" dirty="0" smtClean="0">
                          <a:ln w="11430" cmpd="sng">
                            <a:solidFill>
                              <a:schemeClr val="accent1">
                                <a:tint val="10000"/>
                              </a:schemeClr>
                            </a:solidFill>
                            <a:prstDash val="solid"/>
                            <a:miter lim="800000"/>
                          </a:ln>
                          <a:gradFill>
                            <a:gsLst>
                              <a:gs pos="10000">
                                <a:schemeClr val="accent1">
                                  <a:tint val="83000"/>
                                  <a:shade val="100000"/>
                                  <a:satMod val="200000"/>
                                </a:schemeClr>
                              </a:gs>
                              <a:gs pos="75000">
                                <a:schemeClr val="accent1">
                                  <a:tint val="100000"/>
                                  <a:shade val="50000"/>
                                  <a:satMod val="150000"/>
                                </a:schemeClr>
                              </a:gs>
                            </a:gsLst>
                            <a:lin ang="5400000"/>
                          </a:gradFill>
                          <a:effectLst>
                            <a:glow rad="45500">
                              <a:schemeClr val="accent1">
                                <a:satMod val="220000"/>
                                <a:alpha val="35000"/>
                              </a:schemeClr>
                            </a:glow>
                          </a:effectLst>
                        </a:rPr>
                        <a:t>v </a:t>
                      </a:r>
                      <a:r>
                        <a:rPr lang="cs-CZ" sz="3200" b="1" spc="300" dirty="0" err="1" smtClean="0">
                          <a:ln w="11430" cmpd="sng">
                            <a:solidFill>
                              <a:schemeClr val="accent1">
                                <a:tint val="10000"/>
                              </a:schemeClr>
                            </a:solidFill>
                            <a:prstDash val="solid"/>
                            <a:miter lim="800000"/>
                          </a:ln>
                          <a:gradFill>
                            <a:gsLst>
                              <a:gs pos="10000">
                                <a:schemeClr val="accent1">
                                  <a:tint val="83000"/>
                                  <a:shade val="100000"/>
                                  <a:satMod val="200000"/>
                                </a:schemeClr>
                              </a:gs>
                              <a:gs pos="75000">
                                <a:schemeClr val="accent1">
                                  <a:tint val="100000"/>
                                  <a:shade val="50000"/>
                                  <a:satMod val="150000"/>
                                </a:schemeClr>
                              </a:gs>
                            </a:gsLst>
                            <a:lin ang="5400000"/>
                          </a:gradFill>
                          <a:effectLst>
                            <a:glow rad="45500">
                              <a:schemeClr val="accent1">
                                <a:satMod val="220000"/>
                                <a:alpha val="35000"/>
                              </a:schemeClr>
                            </a:glow>
                          </a:effectLst>
                        </a:rPr>
                        <a:t>podhoub</a:t>
                      </a:r>
                      <a:r>
                        <a:rPr lang="cs-CZ" sz="3200" b="1" spc="300" dirty="0" smtClean="0">
                          <a:ln w="11430" cmpd="sng">
                            <a:solidFill>
                              <a:schemeClr val="accent1">
                                <a:tint val="10000"/>
                              </a:schemeClr>
                            </a:solidFill>
                            <a:prstDash val="solid"/>
                            <a:miter lim="800000"/>
                          </a:ln>
                          <a:gradFill>
                            <a:gsLst>
                              <a:gs pos="10000">
                                <a:schemeClr val="accent1">
                                  <a:tint val="83000"/>
                                  <a:shade val="100000"/>
                                  <a:satMod val="200000"/>
                                </a:schemeClr>
                              </a:gs>
                              <a:gs pos="75000">
                                <a:schemeClr val="accent1">
                                  <a:tint val="100000"/>
                                  <a:shade val="50000"/>
                                  <a:satMod val="150000"/>
                                </a:schemeClr>
                              </a:gs>
                            </a:gsLst>
                            <a:lin ang="5400000"/>
                          </a:gradFill>
                          <a:effectLst>
                            <a:glow rad="45500">
                              <a:schemeClr val="accent1">
                                <a:satMod val="220000"/>
                                <a:alpha val="35000"/>
                              </a:schemeClr>
                            </a:glow>
                          </a:effectLst>
                        </a:rPr>
                        <a:t>_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3200" dirty="0" smtClean="0">
                          <a:solidFill>
                            <a:srgbClr val="C00000"/>
                          </a:solidFill>
                        </a:rPr>
                        <a:t>ve stavení</a:t>
                      </a:r>
                      <a:endParaRPr lang="cs-CZ" sz="3200" dirty="0">
                        <a:solidFill>
                          <a:srgbClr val="C00000"/>
                        </a:solidFill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3200" dirty="0" smtClean="0">
                          <a:solidFill>
                            <a:srgbClr val="C00000"/>
                          </a:solidFill>
                        </a:rPr>
                        <a:t>stavení</a:t>
                      </a:r>
                      <a:endParaRPr lang="cs-CZ" sz="3200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3200" b="1" cap="none" spc="0" dirty="0" smtClean="0">
                          <a:ln w="1905"/>
                          <a:gradFill>
                            <a:gsLst>
                              <a:gs pos="0">
                                <a:schemeClr val="accent6">
                                  <a:shade val="20000"/>
                                  <a:satMod val="200000"/>
                                </a:schemeClr>
                              </a:gs>
                              <a:gs pos="78000">
                                <a:schemeClr val="accent6">
                                  <a:tint val="90000"/>
                                  <a:shade val="89000"/>
                                  <a:satMod val="220000"/>
                                </a:schemeClr>
                              </a:gs>
                              <a:gs pos="100000">
                                <a:schemeClr val="accent6">
                                  <a:tint val="12000"/>
                                  <a:satMod val="255000"/>
                                </a:schemeClr>
                              </a:gs>
                            </a:gsLst>
                            <a:lin ang="5400000"/>
                          </a:gradFill>
                          <a:effectLst>
                            <a:innerShdw blurRad="69850" dist="43180" dir="5400000">
                              <a:srgbClr val="000000">
                                <a:alpha val="65000"/>
                              </a:srgbClr>
                            </a:innerShdw>
                          </a:effectLst>
                        </a:rPr>
                        <a:t>k </a:t>
                      </a:r>
                      <a:r>
                        <a:rPr lang="cs-CZ" sz="3200" b="1" cap="none" spc="0" dirty="0" err="1" smtClean="0">
                          <a:ln w="1905"/>
                          <a:gradFill>
                            <a:gsLst>
                              <a:gs pos="0">
                                <a:schemeClr val="accent6">
                                  <a:shade val="20000"/>
                                  <a:satMod val="200000"/>
                                </a:schemeClr>
                              </a:gs>
                              <a:gs pos="78000">
                                <a:schemeClr val="accent6">
                                  <a:tint val="90000"/>
                                  <a:shade val="89000"/>
                                  <a:satMod val="220000"/>
                                </a:schemeClr>
                              </a:gs>
                              <a:gs pos="100000">
                                <a:schemeClr val="accent6">
                                  <a:tint val="12000"/>
                                  <a:satMod val="255000"/>
                                </a:schemeClr>
                              </a:gs>
                            </a:gsLst>
                            <a:lin ang="5400000"/>
                          </a:gradFill>
                          <a:effectLst>
                            <a:innerShdw blurRad="69850" dist="43180" dir="5400000">
                              <a:srgbClr val="000000">
                                <a:alpha val="65000"/>
                              </a:srgbClr>
                            </a:innerShdw>
                          </a:effectLst>
                        </a:rPr>
                        <a:t>vnoučet</a:t>
                      </a:r>
                      <a:r>
                        <a:rPr lang="cs-CZ" sz="3200" b="1" cap="none" spc="0" dirty="0" smtClean="0">
                          <a:ln w="1905"/>
                          <a:gradFill>
                            <a:gsLst>
                              <a:gs pos="0">
                                <a:schemeClr val="accent6">
                                  <a:shade val="20000"/>
                                  <a:satMod val="200000"/>
                                </a:schemeClr>
                              </a:gs>
                              <a:gs pos="78000">
                                <a:schemeClr val="accent6">
                                  <a:tint val="90000"/>
                                  <a:shade val="89000"/>
                                  <a:satMod val="220000"/>
                                </a:schemeClr>
                              </a:gs>
                              <a:gs pos="100000">
                                <a:schemeClr val="accent6">
                                  <a:tint val="12000"/>
                                  <a:satMod val="255000"/>
                                </a:schemeClr>
                              </a:gs>
                            </a:gsLst>
                            <a:lin ang="5400000"/>
                          </a:gradFill>
                          <a:effectLst>
                            <a:innerShdw blurRad="69850" dist="43180" dir="5400000">
                              <a:srgbClr val="000000">
                                <a:alpha val="65000"/>
                              </a:srgbClr>
                            </a:innerShdw>
                          </a:effectLst>
                        </a:rPr>
                        <a:t>_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3200" dirty="0" smtClean="0">
                          <a:solidFill>
                            <a:srgbClr val="C00000"/>
                          </a:solidFill>
                        </a:rPr>
                        <a:t>k</a:t>
                      </a:r>
                      <a:r>
                        <a:rPr lang="cs-CZ" sz="3200" baseline="0" dirty="0" smtClean="0">
                          <a:solidFill>
                            <a:srgbClr val="C00000"/>
                          </a:solidFill>
                        </a:rPr>
                        <a:t>e kuřeti</a:t>
                      </a:r>
                      <a:endParaRPr lang="cs-CZ" sz="3200" dirty="0">
                        <a:solidFill>
                          <a:srgbClr val="C00000"/>
                        </a:solidFill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3200" dirty="0" smtClean="0">
                          <a:solidFill>
                            <a:srgbClr val="C00000"/>
                          </a:solidFill>
                        </a:rPr>
                        <a:t>kuře</a:t>
                      </a:r>
                      <a:endParaRPr lang="cs-CZ" sz="3200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3200" b="1" cap="none" spc="0" dirty="0" smtClean="0">
                          <a:ln w="17780" cmpd="sng">
                            <a:solidFill>
                              <a:srgbClr val="FFFFFF"/>
                            </a:solidFill>
                            <a:prstDash val="solid"/>
                            <a:miter lim="800000"/>
                          </a:ln>
                          <a:gradFill rotWithShape="1">
                            <a:gsLst>
                              <a:gs pos="0">
                                <a:srgbClr val="000000">
                                  <a:tint val="92000"/>
                                  <a:shade val="100000"/>
                                  <a:satMod val="150000"/>
                                </a:srgbClr>
                              </a:gs>
                              <a:gs pos="49000">
                                <a:srgbClr val="000000">
                                  <a:tint val="89000"/>
                                  <a:shade val="90000"/>
                                  <a:satMod val="150000"/>
                                </a:srgbClr>
                              </a:gs>
                              <a:gs pos="50000">
                                <a:srgbClr val="000000">
                                  <a:tint val="100000"/>
                                  <a:shade val="75000"/>
                                  <a:satMod val="150000"/>
                                </a:srgbClr>
                              </a:gs>
                              <a:gs pos="95000">
                                <a:srgbClr val="000000">
                                  <a:shade val="47000"/>
                                  <a:satMod val="150000"/>
                                </a:srgbClr>
                              </a:gs>
                              <a:gs pos="100000">
                                <a:srgbClr val="000000">
                                  <a:shade val="39000"/>
                                  <a:satMod val="150000"/>
                                </a:srgbClr>
                              </a:gs>
                            </a:gsLst>
                            <a:lin ang="5400000"/>
                          </a:gradFill>
                          <a:effectLst>
                            <a:outerShdw blurRad="50800" algn="tl" rotWithShape="0">
                              <a:srgbClr val="000000"/>
                            </a:outerShdw>
                          </a:effectLst>
                        </a:rPr>
                        <a:t>přes</a:t>
                      </a:r>
                      <a:r>
                        <a:rPr lang="cs-CZ" sz="3200" cap="none" spc="0" dirty="0" smtClean="0">
                          <a:ln w="17780" cmpd="sng">
                            <a:solidFill>
                              <a:srgbClr val="FFFFFF"/>
                            </a:solidFill>
                            <a:prstDash val="solid"/>
                            <a:miter lim="800000"/>
                          </a:ln>
                          <a:gradFill rotWithShape="1">
                            <a:gsLst>
                              <a:gs pos="0">
                                <a:srgbClr val="000000">
                                  <a:tint val="92000"/>
                                  <a:shade val="100000"/>
                                  <a:satMod val="150000"/>
                                </a:srgbClr>
                              </a:gs>
                              <a:gs pos="49000">
                                <a:srgbClr val="000000">
                                  <a:tint val="89000"/>
                                  <a:shade val="90000"/>
                                  <a:satMod val="150000"/>
                                </a:srgbClr>
                              </a:gs>
                              <a:gs pos="50000">
                                <a:srgbClr val="000000">
                                  <a:tint val="100000"/>
                                  <a:shade val="75000"/>
                                  <a:satMod val="150000"/>
                                </a:srgbClr>
                              </a:gs>
                              <a:gs pos="95000">
                                <a:srgbClr val="000000">
                                  <a:shade val="47000"/>
                                  <a:satMod val="150000"/>
                                </a:srgbClr>
                              </a:gs>
                              <a:gs pos="100000">
                                <a:srgbClr val="000000">
                                  <a:shade val="39000"/>
                                  <a:satMod val="150000"/>
                                </a:srgbClr>
                              </a:gs>
                            </a:gsLst>
                            <a:lin ang="5400000"/>
                          </a:gradFill>
                          <a:effectLst>
                            <a:outerShdw blurRad="50800" algn="tl" rotWithShape="0">
                              <a:srgbClr val="000000"/>
                            </a:outerShdw>
                          </a:effectLst>
                        </a:rPr>
                        <a:t> </a:t>
                      </a:r>
                      <a:r>
                        <a:rPr lang="cs-CZ" sz="3200" b="1" cap="none" spc="0" dirty="0" smtClean="0">
                          <a:ln w="17780" cmpd="sng">
                            <a:solidFill>
                              <a:srgbClr val="FFFFFF"/>
                            </a:solidFill>
                            <a:prstDash val="solid"/>
                            <a:miter lim="800000"/>
                          </a:ln>
                          <a:gradFill rotWithShape="1">
                            <a:gsLst>
                              <a:gs pos="0">
                                <a:srgbClr val="000000">
                                  <a:tint val="92000"/>
                                  <a:shade val="100000"/>
                                  <a:satMod val="150000"/>
                                </a:srgbClr>
                              </a:gs>
                              <a:gs pos="49000">
                                <a:srgbClr val="000000">
                                  <a:tint val="89000"/>
                                  <a:shade val="90000"/>
                                  <a:satMod val="150000"/>
                                </a:srgbClr>
                              </a:gs>
                              <a:gs pos="50000">
                                <a:srgbClr val="000000">
                                  <a:tint val="100000"/>
                                  <a:shade val="75000"/>
                                  <a:satMod val="150000"/>
                                </a:srgbClr>
                              </a:gs>
                              <a:gs pos="95000">
                                <a:srgbClr val="000000">
                                  <a:shade val="47000"/>
                                  <a:satMod val="150000"/>
                                </a:srgbClr>
                              </a:gs>
                              <a:gs pos="100000">
                                <a:srgbClr val="000000">
                                  <a:shade val="39000"/>
                                  <a:satMod val="150000"/>
                                </a:srgbClr>
                              </a:gs>
                            </a:gsLst>
                            <a:lin ang="5400000"/>
                          </a:gradFill>
                          <a:effectLst>
                            <a:outerShdw blurRad="50800" algn="tl" rotWithShape="0">
                              <a:srgbClr val="000000"/>
                            </a:outerShdw>
                          </a:effectLst>
                        </a:rPr>
                        <a:t>údol_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3200" dirty="0" smtClean="0">
                          <a:solidFill>
                            <a:srgbClr val="C00000"/>
                          </a:solidFill>
                        </a:rPr>
                        <a:t>přes stavení</a:t>
                      </a:r>
                      <a:endParaRPr lang="cs-CZ" sz="3200" dirty="0">
                        <a:solidFill>
                          <a:srgbClr val="C00000"/>
                        </a:solidFill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3200" dirty="0" smtClean="0">
                          <a:solidFill>
                            <a:srgbClr val="C00000"/>
                          </a:solidFill>
                        </a:rPr>
                        <a:t>stavení</a:t>
                      </a:r>
                      <a:endParaRPr lang="cs-CZ" sz="3200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3200" cap="all" spc="0" dirty="0" smtClean="0">
                          <a:ln w="9000" cmpd="sng">
                            <a:solidFill>
                              <a:schemeClr val="accent4">
                                <a:shade val="50000"/>
                                <a:satMod val="120000"/>
                              </a:schemeClr>
                            </a:solidFill>
                            <a:prstDash val="solid"/>
                          </a:ln>
                          <a:effectLst>
                            <a:reflection blurRad="12700" stA="28000" endPos="45000" dist="1000" dir="5400000" sy="-100000" algn="bl" rotWithShape="0"/>
                          </a:effectLst>
                        </a:rPr>
                        <a:t>s telat_</a:t>
                      </a:r>
                      <a:endParaRPr lang="cs-CZ" sz="3200" b="1" cap="all" spc="0" dirty="0" smtClean="0">
                        <a:ln w="9000" cmpd="sng">
                          <a:solidFill>
                            <a:schemeClr val="accent4">
                              <a:shade val="50000"/>
                              <a:satMod val="120000"/>
                            </a:schemeClr>
                          </a:solidFill>
                          <a:prstDash val="solid"/>
                        </a:ln>
                        <a:gradFill>
                          <a:gsLst>
                            <a:gs pos="0">
                              <a:schemeClr val="accent4">
                                <a:shade val="20000"/>
                                <a:satMod val="245000"/>
                              </a:schemeClr>
                            </a:gs>
                            <a:gs pos="43000">
                              <a:schemeClr val="accent4">
                                <a:satMod val="255000"/>
                              </a:schemeClr>
                            </a:gs>
                            <a:gs pos="48000">
                              <a:schemeClr val="accent4">
                                <a:shade val="85000"/>
                                <a:satMod val="255000"/>
                              </a:schemeClr>
                            </a:gs>
                            <a:gs pos="100000">
                              <a:schemeClr val="accent4">
                                <a:shade val="20000"/>
                                <a:satMod val="245000"/>
                              </a:schemeClr>
                            </a:gs>
                          </a:gsLst>
                          <a:lin ang="5400000"/>
                        </a:gradFill>
                        <a:effectLst>
                          <a:reflection blurRad="12700" stA="28000" endPos="45000" dist="1000" dir="5400000" sy="-100000" algn="bl" rotWithShape="0"/>
                        </a:effectLst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3200" dirty="0" smtClean="0">
                          <a:solidFill>
                            <a:srgbClr val="C00000"/>
                          </a:solidFill>
                        </a:rPr>
                        <a:t>s kuřaty</a:t>
                      </a:r>
                      <a:endParaRPr lang="cs-CZ" sz="3200" dirty="0">
                        <a:solidFill>
                          <a:srgbClr val="C00000"/>
                        </a:solidFill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3200" dirty="0" smtClean="0">
                          <a:solidFill>
                            <a:srgbClr val="C00000"/>
                          </a:solidFill>
                        </a:rPr>
                        <a:t>kuře</a:t>
                      </a:r>
                      <a:endParaRPr lang="cs-CZ" sz="3200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492861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ndAc>
          <p:stSnd>
            <p:snd r:embed="rId2" name="camera.wav"/>
          </p:stSnd>
        </p:sndAc>
      </p:transition>
    </mc:Choice>
    <mc:Fallback xmlns="">
      <p:transition>
        <p:sndAc>
          <p:stSnd>
            <p:snd r:embed="rId3" name="camera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Zaoblený obdélník 15"/>
          <p:cNvSpPr/>
          <p:nvPr/>
        </p:nvSpPr>
        <p:spPr>
          <a:xfrm>
            <a:off x="6554325" y="188640"/>
            <a:ext cx="2332706" cy="572615"/>
          </a:xfrm>
          <a:prstGeom prst="roundRect">
            <a:avLst/>
          </a:prstGeom>
          <a:solidFill>
            <a:srgbClr val="FFFF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accent3">
                    <a:lumMod val="75000"/>
                  </a:schemeClr>
                </a:solidFill>
              </a:rPr>
              <a:t>Řešení</a:t>
            </a:r>
            <a:endParaRPr lang="cs-CZ" sz="3200" dirty="0">
              <a:solidFill>
                <a:schemeClr val="accent3">
                  <a:lumMod val="75000"/>
                </a:schemeClr>
              </a:solidFill>
            </a:endParaRPr>
          </a:p>
        </p:txBody>
      </p:sp>
      <p:graphicFrame>
        <p:nvGraphicFramePr>
          <p:cNvPr id="12" name="Tabulka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33326779"/>
              </p:ext>
            </p:extLst>
          </p:nvPr>
        </p:nvGraphicFramePr>
        <p:xfrm>
          <a:off x="611560" y="939190"/>
          <a:ext cx="8136903" cy="4632960"/>
        </p:xfrm>
        <a:graphic>
          <a:graphicData uri="http://schemas.openxmlformats.org/drawingml/2006/table">
            <a:tbl>
              <a:tblPr bandRow="1">
                <a:tableStyleId>{72833802-FEF1-4C79-8D5D-14CF1EAF98D9}</a:tableStyleId>
              </a:tblPr>
              <a:tblGrid>
                <a:gridCol w="2592288"/>
                <a:gridCol w="3456384"/>
                <a:gridCol w="2088231"/>
              </a:tblGrid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3200" b="1" cap="none" spc="0" dirty="0" smtClean="0">
                          <a:ln w="1905"/>
                          <a:gradFill>
                            <a:gsLst>
                              <a:gs pos="0">
                                <a:schemeClr val="accent6">
                                  <a:shade val="20000"/>
                                  <a:satMod val="200000"/>
                                </a:schemeClr>
                              </a:gs>
                              <a:gs pos="78000">
                                <a:schemeClr val="accent6">
                                  <a:tint val="90000"/>
                                  <a:shade val="89000"/>
                                  <a:satMod val="220000"/>
                                </a:schemeClr>
                              </a:gs>
                              <a:gs pos="100000">
                                <a:schemeClr val="accent6">
                                  <a:tint val="12000"/>
                                  <a:satMod val="255000"/>
                                </a:schemeClr>
                              </a:gs>
                            </a:gsLst>
                            <a:lin ang="5400000"/>
                          </a:gradFill>
                          <a:effectLst>
                            <a:innerShdw blurRad="69850" dist="43180" dir="5400000">
                              <a:srgbClr val="000000">
                                <a:alpha val="65000"/>
                              </a:srgbClr>
                            </a:innerShdw>
                          </a:effectLst>
                        </a:rPr>
                        <a:t>pod koly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3200" dirty="0" smtClean="0">
                          <a:solidFill>
                            <a:srgbClr val="C00000"/>
                          </a:solidFill>
                        </a:rPr>
                        <a:t>pod městy</a:t>
                      </a:r>
                      <a:endParaRPr lang="cs-CZ" sz="3200" dirty="0">
                        <a:solidFill>
                          <a:srgbClr val="C00000"/>
                        </a:solidFill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3200" dirty="0" smtClean="0">
                          <a:solidFill>
                            <a:srgbClr val="C00000"/>
                          </a:solidFill>
                        </a:rPr>
                        <a:t>město</a:t>
                      </a:r>
                      <a:endParaRPr lang="cs-CZ" sz="3200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3200" b="1" cap="none" spc="50" dirty="0" smtClean="0">
                          <a:ln w="11430"/>
                          <a:gradFill>
                            <a:gsLst>
                              <a:gs pos="25000">
                                <a:schemeClr val="accent2">
                                  <a:satMod val="155000"/>
                                </a:schemeClr>
                              </a:gs>
                              <a:gs pos="100000">
                                <a:schemeClr val="accent2">
                                  <a:shade val="45000"/>
                                  <a:satMod val="165000"/>
                                </a:schemeClr>
                              </a:gs>
                            </a:gsLst>
                            <a:lin ang="5400000"/>
                          </a:gradFill>
                          <a:effectLst>
                            <a:outerShdw blurRad="76200" dist="50800" dir="5400000" algn="tl" rotWithShape="0">
                              <a:srgbClr val="000000">
                                <a:alpha val="65000"/>
                              </a:srgbClr>
                            </a:outerShdw>
                          </a:effectLst>
                        </a:rPr>
                        <a:t>na nebi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3200" dirty="0" smtClean="0">
                          <a:solidFill>
                            <a:srgbClr val="C00000"/>
                          </a:solidFill>
                        </a:rPr>
                        <a:t>na moři</a:t>
                      </a:r>
                      <a:endParaRPr lang="cs-CZ" sz="3200" dirty="0">
                        <a:solidFill>
                          <a:srgbClr val="C00000"/>
                        </a:solidFill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3200" dirty="0" smtClean="0">
                          <a:solidFill>
                            <a:srgbClr val="C00000"/>
                          </a:solidFill>
                        </a:rPr>
                        <a:t>moře</a:t>
                      </a:r>
                      <a:endParaRPr lang="cs-CZ" sz="3200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3200" b="1" dirty="0" smtClean="0">
                          <a:ln w="11430"/>
                          <a:gradFill>
                            <a:gsLst>
                              <a:gs pos="0">
                                <a:schemeClr val="accent6">
                                  <a:tint val="90000"/>
                                  <a:satMod val="120000"/>
                                </a:schemeClr>
                              </a:gs>
                              <a:gs pos="25000">
                                <a:schemeClr val="accent6">
                                  <a:tint val="93000"/>
                                  <a:satMod val="120000"/>
                                </a:schemeClr>
                              </a:gs>
                              <a:gs pos="50000">
                                <a:schemeClr val="accent6">
                                  <a:shade val="89000"/>
                                  <a:satMod val="110000"/>
                                </a:schemeClr>
                              </a:gs>
                              <a:gs pos="75000">
                                <a:schemeClr val="accent6">
                                  <a:tint val="93000"/>
                                  <a:satMod val="120000"/>
                                </a:schemeClr>
                              </a:gs>
                              <a:gs pos="100000">
                                <a:schemeClr val="accent6">
                                  <a:tint val="90000"/>
                                  <a:satMod val="120000"/>
                                </a:schemeClr>
                              </a:gs>
                            </a:gsLst>
                            <a:lin ang="5400000"/>
                          </a:gradFill>
                          <a:effectLst>
                            <a:outerShdw blurRad="80000" dist="40000" dir="5040000" algn="tl">
                              <a:srgbClr val="000000">
                                <a:alpha val="30000"/>
                              </a:srgbClr>
                            </a:outerShdw>
                          </a:effectLst>
                        </a:rPr>
                        <a:t>v ovoci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3200" dirty="0" smtClean="0">
                          <a:solidFill>
                            <a:srgbClr val="C00000"/>
                          </a:solidFill>
                        </a:rPr>
                        <a:t>v moři</a:t>
                      </a:r>
                      <a:endParaRPr lang="cs-CZ" sz="3200" dirty="0">
                        <a:solidFill>
                          <a:srgbClr val="C00000"/>
                        </a:solidFill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3200" dirty="0" smtClean="0">
                          <a:solidFill>
                            <a:srgbClr val="C00000"/>
                          </a:solidFill>
                        </a:rPr>
                        <a:t>moře</a:t>
                      </a:r>
                      <a:endParaRPr lang="cs-CZ" sz="3200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24606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0" algn="l"/>
                        </a:tabLst>
                        <a:defRPr/>
                      </a:pPr>
                      <a:r>
                        <a:rPr lang="cs-CZ" sz="3200" b="1" cap="all" spc="0" dirty="0" smtClean="0">
                          <a:ln w="9000" cmpd="sng">
                            <a:solidFill>
                              <a:schemeClr val="accent4">
                                <a:shade val="50000"/>
                                <a:satMod val="120000"/>
                              </a:schemeClr>
                            </a:solidFill>
                            <a:prstDash val="solid"/>
                          </a:ln>
                          <a:gradFill>
                            <a:gsLst>
                              <a:gs pos="0">
                                <a:schemeClr val="accent4">
                                  <a:shade val="20000"/>
                                  <a:satMod val="245000"/>
                                </a:schemeClr>
                              </a:gs>
                              <a:gs pos="43000">
                                <a:schemeClr val="accent4">
                                  <a:satMod val="255000"/>
                                </a:schemeClr>
                              </a:gs>
                              <a:gs pos="48000">
                                <a:schemeClr val="accent4">
                                  <a:shade val="85000"/>
                                  <a:satMod val="255000"/>
                                </a:schemeClr>
                              </a:gs>
                              <a:gs pos="100000">
                                <a:schemeClr val="accent4">
                                  <a:shade val="20000"/>
                                  <a:satMod val="245000"/>
                                </a:schemeClr>
                              </a:gs>
                            </a:gsLst>
                            <a:lin ang="5400000"/>
                          </a:gradFill>
                          <a:effectLst>
                            <a:reflection blurRad="12700" stA="28000" endPos="45000" dist="1000" dir="5400000" sy="-100000" algn="bl" rotWithShape="0"/>
                          </a:effectLst>
                        </a:rPr>
                        <a:t>se švihadly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3200" dirty="0" smtClean="0">
                          <a:solidFill>
                            <a:srgbClr val="C00000"/>
                          </a:solidFill>
                        </a:rPr>
                        <a:t>s městy</a:t>
                      </a:r>
                      <a:endParaRPr lang="cs-CZ" sz="3200" dirty="0">
                        <a:solidFill>
                          <a:srgbClr val="C00000"/>
                        </a:solidFill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3200" dirty="0" smtClean="0">
                          <a:solidFill>
                            <a:srgbClr val="C00000"/>
                          </a:solidFill>
                        </a:rPr>
                        <a:t>město</a:t>
                      </a:r>
                      <a:endParaRPr lang="cs-CZ" sz="3200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3200" b="1" spc="300" dirty="0" smtClean="0">
                          <a:ln w="11430" cmpd="sng">
                            <a:solidFill>
                              <a:schemeClr val="accent1">
                                <a:tint val="10000"/>
                              </a:schemeClr>
                            </a:solidFill>
                            <a:prstDash val="solid"/>
                            <a:miter lim="800000"/>
                          </a:ln>
                          <a:gradFill>
                            <a:gsLst>
                              <a:gs pos="10000">
                                <a:schemeClr val="accent1">
                                  <a:tint val="83000"/>
                                  <a:shade val="100000"/>
                                  <a:satMod val="200000"/>
                                </a:schemeClr>
                              </a:gs>
                              <a:gs pos="75000">
                                <a:schemeClr val="accent1">
                                  <a:tint val="100000"/>
                                  <a:shade val="50000"/>
                                  <a:satMod val="150000"/>
                                </a:schemeClr>
                              </a:gs>
                            </a:gsLst>
                            <a:lin ang="5400000"/>
                          </a:gradFill>
                          <a:effectLst>
                            <a:glow rad="45500">
                              <a:schemeClr val="accent1">
                                <a:satMod val="220000"/>
                                <a:alpha val="35000"/>
                              </a:schemeClr>
                            </a:glow>
                          </a:effectLst>
                        </a:rPr>
                        <a:t>v podhoubí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3200" dirty="0" smtClean="0">
                          <a:solidFill>
                            <a:srgbClr val="C00000"/>
                          </a:solidFill>
                        </a:rPr>
                        <a:t>ve stavení</a:t>
                      </a:r>
                      <a:endParaRPr lang="cs-CZ" sz="3200" dirty="0">
                        <a:solidFill>
                          <a:srgbClr val="C00000"/>
                        </a:solidFill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3200" dirty="0" smtClean="0">
                          <a:solidFill>
                            <a:srgbClr val="C00000"/>
                          </a:solidFill>
                        </a:rPr>
                        <a:t>stavení</a:t>
                      </a:r>
                      <a:endParaRPr lang="cs-CZ" sz="3200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3200" b="1" cap="none" spc="0" dirty="0" smtClean="0">
                          <a:ln w="1905"/>
                          <a:gradFill>
                            <a:gsLst>
                              <a:gs pos="0">
                                <a:schemeClr val="accent6">
                                  <a:shade val="20000"/>
                                  <a:satMod val="200000"/>
                                </a:schemeClr>
                              </a:gs>
                              <a:gs pos="78000">
                                <a:schemeClr val="accent6">
                                  <a:tint val="90000"/>
                                  <a:shade val="89000"/>
                                  <a:satMod val="220000"/>
                                </a:schemeClr>
                              </a:gs>
                              <a:gs pos="100000">
                                <a:schemeClr val="accent6">
                                  <a:tint val="12000"/>
                                  <a:satMod val="255000"/>
                                </a:schemeClr>
                              </a:gs>
                            </a:gsLst>
                            <a:lin ang="5400000"/>
                          </a:gradFill>
                          <a:effectLst>
                            <a:innerShdw blurRad="69850" dist="43180" dir="5400000">
                              <a:srgbClr val="000000">
                                <a:alpha val="65000"/>
                              </a:srgbClr>
                            </a:innerShdw>
                          </a:effectLst>
                        </a:rPr>
                        <a:t>k vnoučeti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3200" dirty="0" smtClean="0">
                          <a:solidFill>
                            <a:srgbClr val="C00000"/>
                          </a:solidFill>
                        </a:rPr>
                        <a:t>k</a:t>
                      </a:r>
                      <a:r>
                        <a:rPr lang="cs-CZ" sz="3200" baseline="0" dirty="0" smtClean="0">
                          <a:solidFill>
                            <a:srgbClr val="C00000"/>
                          </a:solidFill>
                        </a:rPr>
                        <a:t>e kuřeti</a:t>
                      </a:r>
                      <a:endParaRPr lang="cs-CZ" sz="3200" dirty="0">
                        <a:solidFill>
                          <a:srgbClr val="C00000"/>
                        </a:solidFill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3200" dirty="0" smtClean="0">
                          <a:solidFill>
                            <a:srgbClr val="C00000"/>
                          </a:solidFill>
                        </a:rPr>
                        <a:t>kuře</a:t>
                      </a:r>
                      <a:endParaRPr lang="cs-CZ" sz="3200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3200" b="1" cap="none" spc="0" dirty="0" smtClean="0">
                          <a:ln w="17780" cmpd="sng">
                            <a:solidFill>
                              <a:srgbClr val="FFFFFF"/>
                            </a:solidFill>
                            <a:prstDash val="solid"/>
                            <a:miter lim="800000"/>
                          </a:ln>
                          <a:gradFill rotWithShape="1">
                            <a:gsLst>
                              <a:gs pos="0">
                                <a:srgbClr val="000000">
                                  <a:tint val="92000"/>
                                  <a:shade val="100000"/>
                                  <a:satMod val="150000"/>
                                </a:srgbClr>
                              </a:gs>
                              <a:gs pos="49000">
                                <a:srgbClr val="000000">
                                  <a:tint val="89000"/>
                                  <a:shade val="90000"/>
                                  <a:satMod val="150000"/>
                                </a:srgbClr>
                              </a:gs>
                              <a:gs pos="50000">
                                <a:srgbClr val="000000">
                                  <a:tint val="100000"/>
                                  <a:shade val="75000"/>
                                  <a:satMod val="150000"/>
                                </a:srgbClr>
                              </a:gs>
                              <a:gs pos="95000">
                                <a:srgbClr val="000000">
                                  <a:shade val="47000"/>
                                  <a:satMod val="150000"/>
                                </a:srgbClr>
                              </a:gs>
                              <a:gs pos="100000">
                                <a:srgbClr val="000000">
                                  <a:shade val="39000"/>
                                  <a:satMod val="150000"/>
                                </a:srgbClr>
                              </a:gs>
                            </a:gsLst>
                            <a:lin ang="5400000"/>
                          </a:gradFill>
                          <a:effectLst>
                            <a:outerShdw blurRad="50800" algn="tl" rotWithShape="0">
                              <a:srgbClr val="000000"/>
                            </a:outerShdw>
                          </a:effectLst>
                        </a:rPr>
                        <a:t>přes</a:t>
                      </a:r>
                      <a:r>
                        <a:rPr lang="cs-CZ" sz="3200" cap="none" spc="0" dirty="0" smtClean="0">
                          <a:ln w="17780" cmpd="sng">
                            <a:solidFill>
                              <a:srgbClr val="FFFFFF"/>
                            </a:solidFill>
                            <a:prstDash val="solid"/>
                            <a:miter lim="800000"/>
                          </a:ln>
                          <a:gradFill rotWithShape="1">
                            <a:gsLst>
                              <a:gs pos="0">
                                <a:srgbClr val="000000">
                                  <a:tint val="92000"/>
                                  <a:shade val="100000"/>
                                  <a:satMod val="150000"/>
                                </a:srgbClr>
                              </a:gs>
                              <a:gs pos="49000">
                                <a:srgbClr val="000000">
                                  <a:tint val="89000"/>
                                  <a:shade val="90000"/>
                                  <a:satMod val="150000"/>
                                </a:srgbClr>
                              </a:gs>
                              <a:gs pos="50000">
                                <a:srgbClr val="000000">
                                  <a:tint val="100000"/>
                                  <a:shade val="75000"/>
                                  <a:satMod val="150000"/>
                                </a:srgbClr>
                              </a:gs>
                              <a:gs pos="95000">
                                <a:srgbClr val="000000">
                                  <a:shade val="47000"/>
                                  <a:satMod val="150000"/>
                                </a:srgbClr>
                              </a:gs>
                              <a:gs pos="100000">
                                <a:srgbClr val="000000">
                                  <a:shade val="39000"/>
                                  <a:satMod val="150000"/>
                                </a:srgbClr>
                              </a:gs>
                            </a:gsLst>
                            <a:lin ang="5400000"/>
                          </a:gradFill>
                          <a:effectLst>
                            <a:outerShdw blurRad="50800" algn="tl" rotWithShape="0">
                              <a:srgbClr val="000000"/>
                            </a:outerShdw>
                          </a:effectLst>
                        </a:rPr>
                        <a:t> </a:t>
                      </a:r>
                      <a:r>
                        <a:rPr lang="cs-CZ" sz="3200" b="1" cap="none" spc="0" dirty="0" smtClean="0">
                          <a:ln w="17780" cmpd="sng">
                            <a:solidFill>
                              <a:srgbClr val="FFFFFF"/>
                            </a:solidFill>
                            <a:prstDash val="solid"/>
                            <a:miter lim="800000"/>
                          </a:ln>
                          <a:gradFill rotWithShape="1">
                            <a:gsLst>
                              <a:gs pos="0">
                                <a:srgbClr val="000000">
                                  <a:tint val="92000"/>
                                  <a:shade val="100000"/>
                                  <a:satMod val="150000"/>
                                </a:srgbClr>
                              </a:gs>
                              <a:gs pos="49000">
                                <a:srgbClr val="000000">
                                  <a:tint val="89000"/>
                                  <a:shade val="90000"/>
                                  <a:satMod val="150000"/>
                                </a:srgbClr>
                              </a:gs>
                              <a:gs pos="50000">
                                <a:srgbClr val="000000">
                                  <a:tint val="100000"/>
                                  <a:shade val="75000"/>
                                  <a:satMod val="150000"/>
                                </a:srgbClr>
                              </a:gs>
                              <a:gs pos="95000">
                                <a:srgbClr val="000000">
                                  <a:shade val="47000"/>
                                  <a:satMod val="150000"/>
                                </a:srgbClr>
                              </a:gs>
                              <a:gs pos="100000">
                                <a:srgbClr val="000000">
                                  <a:shade val="39000"/>
                                  <a:satMod val="150000"/>
                                </a:srgbClr>
                              </a:gs>
                            </a:gsLst>
                            <a:lin ang="5400000"/>
                          </a:gradFill>
                          <a:effectLst>
                            <a:outerShdw blurRad="50800" algn="tl" rotWithShape="0">
                              <a:srgbClr val="000000"/>
                            </a:outerShdw>
                          </a:effectLst>
                        </a:rPr>
                        <a:t>údolí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3200" dirty="0" smtClean="0">
                          <a:solidFill>
                            <a:srgbClr val="C00000"/>
                          </a:solidFill>
                        </a:rPr>
                        <a:t>přes stavení</a:t>
                      </a:r>
                      <a:endParaRPr lang="cs-CZ" sz="3200" dirty="0">
                        <a:solidFill>
                          <a:srgbClr val="C00000"/>
                        </a:solidFill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3200" dirty="0" smtClean="0">
                          <a:solidFill>
                            <a:srgbClr val="C00000"/>
                          </a:solidFill>
                        </a:rPr>
                        <a:t>stavení</a:t>
                      </a:r>
                      <a:endParaRPr lang="cs-CZ" sz="3200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3200" cap="all" spc="0" dirty="0" smtClean="0">
                          <a:ln w="9000" cmpd="sng">
                            <a:solidFill>
                              <a:schemeClr val="accent4">
                                <a:shade val="50000"/>
                                <a:satMod val="120000"/>
                              </a:schemeClr>
                            </a:solidFill>
                            <a:prstDash val="solid"/>
                          </a:ln>
                          <a:effectLst>
                            <a:reflection blurRad="12700" stA="28000" endPos="45000" dist="1000" dir="5400000" sy="-100000" algn="bl" rotWithShape="0"/>
                          </a:effectLst>
                        </a:rPr>
                        <a:t>s telaty</a:t>
                      </a:r>
                      <a:endParaRPr lang="cs-CZ" sz="3200" b="1" cap="all" spc="0" dirty="0" smtClean="0">
                        <a:ln w="9000" cmpd="sng">
                          <a:solidFill>
                            <a:schemeClr val="accent4">
                              <a:shade val="50000"/>
                              <a:satMod val="120000"/>
                            </a:schemeClr>
                          </a:solidFill>
                          <a:prstDash val="solid"/>
                        </a:ln>
                        <a:gradFill>
                          <a:gsLst>
                            <a:gs pos="0">
                              <a:schemeClr val="accent4">
                                <a:shade val="20000"/>
                                <a:satMod val="245000"/>
                              </a:schemeClr>
                            </a:gs>
                            <a:gs pos="43000">
                              <a:schemeClr val="accent4">
                                <a:satMod val="255000"/>
                              </a:schemeClr>
                            </a:gs>
                            <a:gs pos="48000">
                              <a:schemeClr val="accent4">
                                <a:shade val="85000"/>
                                <a:satMod val="255000"/>
                              </a:schemeClr>
                            </a:gs>
                            <a:gs pos="100000">
                              <a:schemeClr val="accent4">
                                <a:shade val="20000"/>
                                <a:satMod val="245000"/>
                              </a:schemeClr>
                            </a:gs>
                          </a:gsLst>
                          <a:lin ang="5400000"/>
                        </a:gradFill>
                        <a:effectLst>
                          <a:reflection blurRad="12700" stA="28000" endPos="45000" dist="1000" dir="5400000" sy="-100000" algn="bl" rotWithShape="0"/>
                        </a:effectLst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3200" dirty="0" smtClean="0">
                          <a:solidFill>
                            <a:srgbClr val="C00000"/>
                          </a:solidFill>
                        </a:rPr>
                        <a:t>s kuřaty</a:t>
                      </a:r>
                      <a:endParaRPr lang="cs-CZ" sz="3200" dirty="0">
                        <a:solidFill>
                          <a:srgbClr val="C00000"/>
                        </a:solidFill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3200" dirty="0" smtClean="0">
                          <a:solidFill>
                            <a:srgbClr val="C00000"/>
                          </a:solidFill>
                        </a:rPr>
                        <a:t>kuře</a:t>
                      </a:r>
                      <a:endParaRPr lang="cs-CZ" sz="3200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442730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ndAc>
          <p:stSnd>
            <p:snd r:embed="rId2" name="camera.wav"/>
          </p:stSnd>
        </p:sndAc>
      </p:transition>
    </mc:Choice>
    <mc:Fallback xmlns="">
      <p:transition>
        <p:sndAc>
          <p:stSnd>
            <p:snd r:embed="rId3" name="camera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NTB3\AppData\Local\Microsoft\Windows\Temporary Internet Files\Content.IE5\0OXI9BSJ\MC900436378[2]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3494162"/>
            <a:ext cx="2506588" cy="2506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Obláček 1"/>
          <p:cNvSpPr/>
          <p:nvPr/>
        </p:nvSpPr>
        <p:spPr>
          <a:xfrm>
            <a:off x="755576" y="980728"/>
            <a:ext cx="4896544" cy="3168352"/>
          </a:xfrm>
          <a:prstGeom prst="cloudCallout">
            <a:avLst>
              <a:gd name="adj1" fmla="val 66945"/>
              <a:gd name="adj2" fmla="val 56021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rgbClr val="C00000"/>
                </a:solidFill>
              </a:rPr>
              <a:t>Bravo!!! Sejdeme se u rodu ženského!</a:t>
            </a:r>
            <a:endParaRPr lang="cs-CZ" sz="3600" dirty="0">
              <a:solidFill>
                <a:srgbClr val="C00000"/>
              </a:solidFill>
            </a:endParaRPr>
          </a:p>
        </p:txBody>
      </p:sp>
      <p:pic>
        <p:nvPicPr>
          <p:cNvPr id="4" name="j0214098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25352" y="539115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53409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ndAc>
          <p:stSnd>
            <p:snd r:embed="rId4" name="camera.wav"/>
          </p:stSnd>
        </p:sndAc>
      </p:transition>
    </mc:Choice>
    <mc:Fallback xmlns="">
      <p:transition>
        <p:sndAc>
          <p:stSnd>
            <p:snd r:embed="rId7" name="camer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744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Citace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000" i="1" dirty="0" smtClean="0">
                <a:effectLst/>
              </a:rPr>
              <a:t>http://office.microsoft.com/cs-cz/images/?CTT=6&amp;ver=14&amp;app=powerpnt.exe</a:t>
            </a:r>
          </a:p>
        </p:txBody>
      </p:sp>
    </p:spTree>
    <p:extLst>
      <p:ext uri="{BB962C8B-B14F-4D97-AF65-F5344CB8AC3E}">
        <p14:creationId xmlns:p14="http://schemas.microsoft.com/office/powerpoint/2010/main" val="15358103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ndAc>
          <p:stSnd>
            <p:snd r:embed="rId2" name="camera.wav"/>
          </p:stSnd>
        </p:sndAc>
      </p:transition>
    </mc:Choice>
    <mc:Fallback xmlns="">
      <p:transition>
        <p:sndAc>
          <p:stSnd>
            <p:snd r:embed="rId3" name="camera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Modul">
      <a:dk1>
        <a:sysClr val="windowText" lastClr="000000"/>
      </a:dk1>
      <a:lt1>
        <a:sysClr val="window" lastClr="FFFFFF"/>
      </a:lt1>
      <a:dk2>
        <a:srgbClr val="5A6378"/>
      </a:dk2>
      <a:lt2>
        <a:srgbClr val="D4D4D6"/>
      </a:lt2>
      <a:accent1>
        <a:srgbClr val="F0AD00"/>
      </a:accent1>
      <a:accent2>
        <a:srgbClr val="60B5CC"/>
      </a:accent2>
      <a:accent3>
        <a:srgbClr val="E66C7D"/>
      </a:accent3>
      <a:accent4>
        <a:srgbClr val="6BB76D"/>
      </a:accent4>
      <a:accent5>
        <a:srgbClr val="E88651"/>
      </a:accent5>
      <a:accent6>
        <a:srgbClr val="C64847"/>
      </a:accent6>
      <a:hlink>
        <a:srgbClr val="168BBA"/>
      </a:hlink>
      <a:folHlink>
        <a:srgbClr val="68000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162</TotalTime>
  <Words>441</Words>
  <Application>Microsoft Office PowerPoint</Application>
  <PresentationFormat>Předvádění na obrazovce (4:3)</PresentationFormat>
  <Paragraphs>145</Paragraphs>
  <Slides>12</Slides>
  <Notes>1</Notes>
  <HiddenSlides>0</HiddenSlides>
  <MMClips>1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Motiv systému Office</vt:lpstr>
      <vt:lpstr>Prezentace aplikace PowerPoint</vt:lpstr>
      <vt:lpstr>Anotace:</vt:lpstr>
      <vt:lpstr>Vzory podstatných jmen rodu středního</vt:lpstr>
      <vt:lpstr>1) Vyškrtej podstatná jména rodu ženského a mužského 2) Urči vzor podstatných jmen rodu středního a doplň i/y</vt:lpstr>
      <vt:lpstr>1) Vyškrtej podstatná jména rodu ženského a mužského 2) Urči vzor podstatných jmen rodu středního a doplň i/y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Citace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Vzory podstatných jmen rodu ženského</dc:title>
  <dc:creator>NTB3</dc:creator>
  <cp:lastModifiedBy>Učitel</cp:lastModifiedBy>
  <cp:revision>18</cp:revision>
  <dcterms:created xsi:type="dcterms:W3CDTF">2012-02-07T20:58:10Z</dcterms:created>
  <dcterms:modified xsi:type="dcterms:W3CDTF">2012-03-05T18:38:15Z</dcterms:modified>
</cp:coreProperties>
</file>