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6" r:id="rId3"/>
    <p:sldId id="256" r:id="rId4"/>
    <p:sldId id="257" r:id="rId5"/>
    <p:sldId id="259" r:id="rId6"/>
    <p:sldId id="263" r:id="rId7"/>
    <p:sldId id="264" r:id="rId8"/>
    <p:sldId id="261" r:id="rId9"/>
    <p:sldId id="262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34559" autoAdjust="0"/>
    <p:restoredTop sz="86323" autoAdjust="0"/>
  </p:normalViewPr>
  <p:slideViewPr>
    <p:cSldViewPr>
      <p:cViewPr varScale="1">
        <p:scale>
          <a:sx n="63" d="100"/>
          <a:sy n="63" d="100"/>
        </p:scale>
        <p:origin x="-136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VY_32_INOVACE_3.2.10.2. O 19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err="1" smtClean="0"/>
            <a:t>TEMA</a:t>
          </a:r>
          <a:r>
            <a:rPr lang="cs-CZ" sz="1600" dirty="0" smtClean="0"/>
            <a:t>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25CD349-3932-467A-AE44-64CB167B6F31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4923E35-6F66-4972-9260-EDEFA36C6ABB}" type="presOf" srcId="{D8197B8C-B260-4A16-BDF4-0947B075E274}" destId="{5A5FFA88-C948-4069-8E93-59FA12366E83}" srcOrd="1" destOrd="0" presId="urn:microsoft.com/office/officeart/2005/8/layout/target3"/>
    <dgm:cxn modelId="{AA69EBDA-3BDA-4161-9022-188FB37F313D}" type="presOf" srcId="{4C35D32F-0EAB-4CD7-82EE-45574DC2A586}" destId="{8BEBB6EC-1DAA-4CAC-8A25-BC0FCBD5DBD5}" srcOrd="0" destOrd="0" presId="urn:microsoft.com/office/officeart/2005/8/layout/target3"/>
    <dgm:cxn modelId="{F1FCDA27-B0F2-4B9E-AA4B-B3A32B33D28D}" type="presOf" srcId="{4C35D32F-0EAB-4CD7-82EE-45574DC2A586}" destId="{890E4F0B-2866-4A3F-A3C7-2A14B1797930}" srcOrd="1" destOrd="0" presId="urn:microsoft.com/office/officeart/2005/8/layout/target3"/>
    <dgm:cxn modelId="{C38A5F62-D646-409A-8A42-66D0A04081E3}" type="presOf" srcId="{D1B46980-6531-4606-95E6-44980827E919}" destId="{6140AFEC-043D-4C43-A2F9-D0F5331DF3A3}" srcOrd="0" destOrd="0" presId="urn:microsoft.com/office/officeart/2005/8/layout/target3"/>
    <dgm:cxn modelId="{F5DE08CC-DCA1-440D-B119-D7A4833FF2ED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C9DCFF4-B8FF-4B2B-8817-F7371F48C190}" type="presOf" srcId="{B651F6E3-6281-48DB-9319-2AEAFDAE7572}" destId="{6BB5E863-4638-4E1D-BFDE-399D028AC4ED}" srcOrd="1" destOrd="0" presId="urn:microsoft.com/office/officeart/2005/8/layout/target3"/>
    <dgm:cxn modelId="{1F213D34-CEFE-4B39-A27F-538B5BC52968}" type="presOf" srcId="{D1D4F407-5343-4D3F-B5B9-D407B03CAEB4}" destId="{D005CE8C-CC26-4C3E-AC11-E15060ECD759}" srcOrd="0" destOrd="0" presId="urn:microsoft.com/office/officeart/2005/8/layout/target3"/>
    <dgm:cxn modelId="{1F39B59B-57CD-4E46-B7B0-0E94296B0260}" type="presOf" srcId="{D1D4F407-5343-4D3F-B5B9-D407B03CAEB4}" destId="{AED2198E-93D5-4001-81B4-73124B309672}" srcOrd="1" destOrd="0" presId="urn:microsoft.com/office/officeart/2005/8/layout/target3"/>
    <dgm:cxn modelId="{08DCF35E-C42C-44C1-99C2-5FE6D9D898EB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608C88E-7699-4B57-A14B-B5619A14B5AC}" type="presOf" srcId="{D1B46980-6531-4606-95E6-44980827E919}" destId="{2BE915AB-18AA-4053-B92C-3BFC9ED204BB}" srcOrd="1" destOrd="0" presId="urn:microsoft.com/office/officeart/2005/8/layout/target3"/>
    <dgm:cxn modelId="{AA119EE2-238A-434E-9B03-BC24721143B2}" type="presParOf" srcId="{333A1088-737F-45CB-B68E-254E46348037}" destId="{F5ABB229-8D3B-4694-996A-96F23CF14429}" srcOrd="0" destOrd="0" presId="urn:microsoft.com/office/officeart/2005/8/layout/target3"/>
    <dgm:cxn modelId="{EA9C1AF9-4CC2-45DA-B289-9BC7BA086B56}" type="presParOf" srcId="{333A1088-737F-45CB-B68E-254E46348037}" destId="{F41139FD-01EE-4571-8B17-4FB00FC51163}" srcOrd="1" destOrd="0" presId="urn:microsoft.com/office/officeart/2005/8/layout/target3"/>
    <dgm:cxn modelId="{D86BB496-E38F-4D92-85C0-0960CEAEC03A}" type="presParOf" srcId="{333A1088-737F-45CB-B68E-254E46348037}" destId="{D005CE8C-CC26-4C3E-AC11-E15060ECD759}" srcOrd="2" destOrd="0" presId="urn:microsoft.com/office/officeart/2005/8/layout/target3"/>
    <dgm:cxn modelId="{F6D34A71-DFB8-4000-9C9A-89ACD06C82F6}" type="presParOf" srcId="{333A1088-737F-45CB-B68E-254E46348037}" destId="{2C702D82-9B77-49B7-9568-BB8EB47C3372}" srcOrd="3" destOrd="0" presId="urn:microsoft.com/office/officeart/2005/8/layout/target3"/>
    <dgm:cxn modelId="{B1C8A75E-8311-4AC9-9D02-359F442A24F1}" type="presParOf" srcId="{333A1088-737F-45CB-B68E-254E46348037}" destId="{A52A0455-90FF-4808-ABD0-F02540D31D5A}" srcOrd="4" destOrd="0" presId="urn:microsoft.com/office/officeart/2005/8/layout/target3"/>
    <dgm:cxn modelId="{825275E8-F902-4560-BAFD-D56644543385}" type="presParOf" srcId="{333A1088-737F-45CB-B68E-254E46348037}" destId="{6140AFEC-043D-4C43-A2F9-D0F5331DF3A3}" srcOrd="5" destOrd="0" presId="urn:microsoft.com/office/officeart/2005/8/layout/target3"/>
    <dgm:cxn modelId="{0DAEFA5D-AFA2-491C-9CB1-FC168EF6B01F}" type="presParOf" srcId="{333A1088-737F-45CB-B68E-254E46348037}" destId="{9358AC05-5D7D-4327-9F80-1AD486AEA664}" srcOrd="6" destOrd="0" presId="urn:microsoft.com/office/officeart/2005/8/layout/target3"/>
    <dgm:cxn modelId="{09F4006D-FA70-4CB7-A684-457B10065FD7}" type="presParOf" srcId="{333A1088-737F-45CB-B68E-254E46348037}" destId="{313FC574-E1CD-4FB4-B054-0B805CE0447D}" srcOrd="7" destOrd="0" presId="urn:microsoft.com/office/officeart/2005/8/layout/target3"/>
    <dgm:cxn modelId="{F7600E5F-CD2E-43DE-8C96-7D7F69CCFFAE}" type="presParOf" srcId="{333A1088-737F-45CB-B68E-254E46348037}" destId="{619D679B-A015-4ECF-8348-D1034C574F40}" srcOrd="8" destOrd="0" presId="urn:microsoft.com/office/officeart/2005/8/layout/target3"/>
    <dgm:cxn modelId="{DB82CCCD-C780-48A9-8C4C-F73011C22A27}" type="presParOf" srcId="{333A1088-737F-45CB-B68E-254E46348037}" destId="{322283A8-4A27-4CDA-BAE3-F381106A9174}" srcOrd="9" destOrd="0" presId="urn:microsoft.com/office/officeart/2005/8/layout/target3"/>
    <dgm:cxn modelId="{3165326D-D736-481C-86F5-634215EAD456}" type="presParOf" srcId="{333A1088-737F-45CB-B68E-254E46348037}" destId="{FFC9F71D-1B4F-4AD9-A4A6-86ADEFC8AF5C}" srcOrd="10" destOrd="0" presId="urn:microsoft.com/office/officeart/2005/8/layout/target3"/>
    <dgm:cxn modelId="{885CDF2D-9F35-46B2-922E-9EB0F794F1B6}" type="presParOf" srcId="{333A1088-737F-45CB-B68E-254E46348037}" destId="{25B08C86-7E15-44DC-BE7F-FFB55DD49D12}" srcOrd="11" destOrd="0" presId="urn:microsoft.com/office/officeart/2005/8/layout/target3"/>
    <dgm:cxn modelId="{00132881-AD74-4E8F-8F4B-39DC047DE49C}" type="presParOf" srcId="{333A1088-737F-45CB-B68E-254E46348037}" destId="{76644BE8-9D7C-4C09-B250-3D10AF48CBB7}" srcOrd="12" destOrd="0" presId="urn:microsoft.com/office/officeart/2005/8/layout/target3"/>
    <dgm:cxn modelId="{BE60FE09-B068-4630-B248-31C53BDCDCFD}" type="presParOf" srcId="{333A1088-737F-45CB-B68E-254E46348037}" destId="{EE85B701-7295-41C0-BA7A-34D3756A2AE6}" srcOrd="13" destOrd="0" presId="urn:microsoft.com/office/officeart/2005/8/layout/target3"/>
    <dgm:cxn modelId="{2EDB953F-1618-4A83-A335-231DE99EF016}" type="presParOf" srcId="{333A1088-737F-45CB-B68E-254E46348037}" destId="{8BEBB6EC-1DAA-4CAC-8A25-BC0FCBD5DBD5}" srcOrd="14" destOrd="0" presId="urn:microsoft.com/office/officeart/2005/8/layout/target3"/>
    <dgm:cxn modelId="{954B6B9E-45A6-4797-9C42-C34AEFD80DCA}" type="presParOf" srcId="{333A1088-737F-45CB-B68E-254E46348037}" destId="{AED2198E-93D5-4001-81B4-73124B309672}" srcOrd="15" destOrd="0" presId="urn:microsoft.com/office/officeart/2005/8/layout/target3"/>
    <dgm:cxn modelId="{187B4E39-0E3A-4D05-BE20-63774C6BD76F}" type="presParOf" srcId="{333A1088-737F-45CB-B68E-254E46348037}" destId="{2BE915AB-18AA-4053-B92C-3BFC9ED204BB}" srcOrd="16" destOrd="0" presId="urn:microsoft.com/office/officeart/2005/8/layout/target3"/>
    <dgm:cxn modelId="{BBA1DF86-6FBE-488F-81ED-7AE0058220CD}" type="presParOf" srcId="{333A1088-737F-45CB-B68E-254E46348037}" destId="{6BB5E863-4638-4E1D-BFDE-399D028AC4ED}" srcOrd="17" destOrd="0" presId="urn:microsoft.com/office/officeart/2005/8/layout/target3"/>
    <dgm:cxn modelId="{C3F08946-834F-4D05-9588-30BD8683C7E2}" type="presParOf" srcId="{333A1088-737F-45CB-B68E-254E46348037}" destId="{5A5FFA88-C948-4069-8E93-59FA12366E83}" srcOrd="18" destOrd="0" presId="urn:microsoft.com/office/officeart/2005/8/layout/target3"/>
    <dgm:cxn modelId="{9D1A0D92-131F-4044-A002-68A6622D11F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VY_32_INOVACE_3.2.10.2. O 19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TEMA</a:t>
          </a:r>
          <a:r>
            <a:rPr lang="cs-CZ" sz="1600" kern="1200" dirty="0" smtClean="0"/>
            <a:t>: Angličtina</a:t>
          </a:r>
          <a:endParaRPr lang="cs-CZ" sz="16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8F1F-5784-4DF6-B356-E59A7C98721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CD620-02A8-4F7B-9FD2-8BBA2A1C06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8F1F-5784-4DF6-B356-E59A7C98721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CD620-02A8-4F7B-9FD2-8BBA2A1C06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8F1F-5784-4DF6-B356-E59A7C98721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CD620-02A8-4F7B-9FD2-8BBA2A1C06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8F1F-5784-4DF6-B356-E59A7C98721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CD620-02A8-4F7B-9FD2-8BBA2A1C06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8F1F-5784-4DF6-B356-E59A7C98721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CD620-02A8-4F7B-9FD2-8BBA2A1C06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8F1F-5784-4DF6-B356-E59A7C98721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CD620-02A8-4F7B-9FD2-8BBA2A1C06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8F1F-5784-4DF6-B356-E59A7C98721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CD620-02A8-4F7B-9FD2-8BBA2A1C06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8F1F-5784-4DF6-B356-E59A7C98721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CD620-02A8-4F7B-9FD2-8BBA2A1C06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8F1F-5784-4DF6-B356-E59A7C98721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CD620-02A8-4F7B-9FD2-8BBA2A1C06A3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8F1F-5784-4DF6-B356-E59A7C98721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CD620-02A8-4F7B-9FD2-8BBA2A1C06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8F1F-5784-4DF6-B356-E59A7C98721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CD620-02A8-4F7B-9FD2-8BBA2A1C06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4538F1F-5784-4DF6-B356-E59A7C98721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32CD620-02A8-4F7B-9FD2-8BBA2A1C06A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13" Type="http://schemas.openxmlformats.org/officeDocument/2006/relationships/image" Target="../media/image26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12" Type="http://schemas.openxmlformats.org/officeDocument/2006/relationships/image" Target="../media/image25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11" Type="http://schemas.openxmlformats.org/officeDocument/2006/relationships/image" Target="../media/image24.jpeg"/><Relationship Id="rId5" Type="http://schemas.openxmlformats.org/officeDocument/2006/relationships/image" Target="../media/image18.jpeg"/><Relationship Id="rId10" Type="http://schemas.openxmlformats.org/officeDocument/2006/relationships/image" Target="../media/image23.jpeg"/><Relationship Id="rId4" Type="http://schemas.openxmlformats.org/officeDocument/2006/relationships/image" Target="../media/image17.jpeg"/><Relationship Id="rId9" Type="http://schemas.openxmlformats.org/officeDocument/2006/relationships/image" Target="../media/image2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kidsfront.com/coloring-pages/cherries_color_545_picture.html" TargetMode="External"/><Relationship Id="rId13" Type="http://schemas.openxmlformats.org/officeDocument/2006/relationships/image" Target="../media/image32.gif"/><Relationship Id="rId18" Type="http://schemas.openxmlformats.org/officeDocument/2006/relationships/hyperlink" Target="http://kidsfront.com/coloring-pages/papaya_color_553_picture.html" TargetMode="External"/><Relationship Id="rId26" Type="http://schemas.openxmlformats.org/officeDocument/2006/relationships/hyperlink" Target="http://kidsfront.com/coloring-pages/pineapple_color_555_picture.html" TargetMode="External"/><Relationship Id="rId3" Type="http://schemas.openxmlformats.org/officeDocument/2006/relationships/image" Target="../media/image27.gif"/><Relationship Id="rId21" Type="http://schemas.openxmlformats.org/officeDocument/2006/relationships/image" Target="../media/image36.gif"/><Relationship Id="rId7" Type="http://schemas.openxmlformats.org/officeDocument/2006/relationships/image" Target="../media/image29.gif"/><Relationship Id="rId12" Type="http://schemas.openxmlformats.org/officeDocument/2006/relationships/hyperlink" Target="http://kidsfront.com/coloring-pages/lemon_color_549_picture.html" TargetMode="External"/><Relationship Id="rId17" Type="http://schemas.openxmlformats.org/officeDocument/2006/relationships/image" Target="../media/image34.gif"/><Relationship Id="rId25" Type="http://schemas.openxmlformats.org/officeDocument/2006/relationships/image" Target="../media/image38.gif"/><Relationship Id="rId2" Type="http://schemas.openxmlformats.org/officeDocument/2006/relationships/hyperlink" Target="http://kidsfront.com/coloring-pages/apple_color_542_picture.html" TargetMode="External"/><Relationship Id="rId16" Type="http://schemas.openxmlformats.org/officeDocument/2006/relationships/hyperlink" Target="http://kidsfront.com/coloring-pages/orange_color_552_picture.html" TargetMode="External"/><Relationship Id="rId20" Type="http://schemas.openxmlformats.org/officeDocument/2006/relationships/hyperlink" Target="http://kidsfront.com/coloring-pages/peach_color_554_picture.html" TargetMode="External"/><Relationship Id="rId29" Type="http://schemas.openxmlformats.org/officeDocument/2006/relationships/image" Target="../media/image40.gif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kidsfront.com/coloring-pages/blackberry_color_544_picture.html" TargetMode="External"/><Relationship Id="rId11" Type="http://schemas.openxmlformats.org/officeDocument/2006/relationships/image" Target="../media/image31.gif"/><Relationship Id="rId24" Type="http://schemas.openxmlformats.org/officeDocument/2006/relationships/hyperlink" Target="http://kidsfront.com/coloring-pages/strawberry_color_560_picture.html" TargetMode="External"/><Relationship Id="rId5" Type="http://schemas.openxmlformats.org/officeDocument/2006/relationships/image" Target="../media/image28.gif"/><Relationship Id="rId15" Type="http://schemas.openxmlformats.org/officeDocument/2006/relationships/image" Target="../media/image33.gif"/><Relationship Id="rId23" Type="http://schemas.openxmlformats.org/officeDocument/2006/relationships/image" Target="../media/image37.gif"/><Relationship Id="rId28" Type="http://schemas.openxmlformats.org/officeDocument/2006/relationships/hyperlink" Target="http://kidsfront.com/coloring-pages/watermelon_color_561_picture.html" TargetMode="External"/><Relationship Id="rId10" Type="http://schemas.openxmlformats.org/officeDocument/2006/relationships/hyperlink" Target="http://kidsfront.com/coloring-pages/grapes_color_547_picture.html" TargetMode="External"/><Relationship Id="rId19" Type="http://schemas.openxmlformats.org/officeDocument/2006/relationships/image" Target="../media/image35.gif"/><Relationship Id="rId31" Type="http://schemas.openxmlformats.org/officeDocument/2006/relationships/image" Target="../media/image41.gif"/><Relationship Id="rId4" Type="http://schemas.openxmlformats.org/officeDocument/2006/relationships/hyperlink" Target="http://kidsfront.com/coloring-pages/banana_color_543_picture.html" TargetMode="External"/><Relationship Id="rId9" Type="http://schemas.openxmlformats.org/officeDocument/2006/relationships/image" Target="../media/image30.gif"/><Relationship Id="rId14" Type="http://schemas.openxmlformats.org/officeDocument/2006/relationships/hyperlink" Target="http://kidsfront.com/coloring-pages/melon_color_551_picture.html" TargetMode="External"/><Relationship Id="rId22" Type="http://schemas.openxmlformats.org/officeDocument/2006/relationships/hyperlink" Target="http://kidsfront.com/coloring-pages/plum_color_556_picture.html" TargetMode="External"/><Relationship Id="rId27" Type="http://schemas.openxmlformats.org/officeDocument/2006/relationships/image" Target="../media/image39.gif"/><Relationship Id="rId30" Type="http://schemas.openxmlformats.org/officeDocument/2006/relationships/hyperlink" Target="http://kidsfront.com/coloring-pages/mango_color_550_picture.html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kidsfront.com/coloring-pages/carrot_color_444_picture.html" TargetMode="External"/><Relationship Id="rId13" Type="http://schemas.openxmlformats.org/officeDocument/2006/relationships/image" Target="../media/image47.gif"/><Relationship Id="rId18" Type="http://schemas.openxmlformats.org/officeDocument/2006/relationships/hyperlink" Target="http://kidsfront.com/coloring-pages/carrot_bw_444_picture.html" TargetMode="External"/><Relationship Id="rId26" Type="http://schemas.openxmlformats.org/officeDocument/2006/relationships/hyperlink" Target="http://kidsfront.com/coloring-pages/spinach_bw_458_picture.html" TargetMode="External"/><Relationship Id="rId39" Type="http://schemas.openxmlformats.org/officeDocument/2006/relationships/hyperlink" Target="http://kidsfront.com/coloring-pages/pumpkin_color_456_picture.html" TargetMode="External"/><Relationship Id="rId3" Type="http://schemas.openxmlformats.org/officeDocument/2006/relationships/image" Target="../media/image42.gif"/><Relationship Id="rId21" Type="http://schemas.openxmlformats.org/officeDocument/2006/relationships/hyperlink" Target="http://kidsfront.com/coloring-pages/galric_bw_450_picture.html" TargetMode="External"/><Relationship Id="rId34" Type="http://schemas.openxmlformats.org/officeDocument/2006/relationships/image" Target="../media/image50.gif"/><Relationship Id="rId42" Type="http://schemas.openxmlformats.org/officeDocument/2006/relationships/image" Target="../media/image54.gif"/><Relationship Id="rId47" Type="http://schemas.openxmlformats.org/officeDocument/2006/relationships/hyperlink" Target="http://kidsfront.com/coloring-pages/toamto_color_460_picture.html" TargetMode="External"/><Relationship Id="rId7" Type="http://schemas.openxmlformats.org/officeDocument/2006/relationships/image" Target="../media/image44.gif"/><Relationship Id="rId12" Type="http://schemas.openxmlformats.org/officeDocument/2006/relationships/hyperlink" Target="http://kidsfront.com/coloring-pages/colocasia-root_color_446_picture.html" TargetMode="External"/><Relationship Id="rId17" Type="http://schemas.openxmlformats.org/officeDocument/2006/relationships/hyperlink" Target="http://kidsfront.com/coloring-pages/cabbage_bw_442_picture.html" TargetMode="External"/><Relationship Id="rId25" Type="http://schemas.openxmlformats.org/officeDocument/2006/relationships/hyperlink" Target="http://kidsfront.com/coloring-pages/pumpkin_bw_456_picture.html" TargetMode="External"/><Relationship Id="rId33" Type="http://schemas.openxmlformats.org/officeDocument/2006/relationships/hyperlink" Target="http://kidsfront.com/coloring-pages/onion_color_453_picture.html" TargetMode="External"/><Relationship Id="rId38" Type="http://schemas.openxmlformats.org/officeDocument/2006/relationships/image" Target="../media/image52.gif"/><Relationship Id="rId46" Type="http://schemas.openxmlformats.org/officeDocument/2006/relationships/image" Target="../media/image56.gif"/><Relationship Id="rId2" Type="http://schemas.openxmlformats.org/officeDocument/2006/relationships/hyperlink" Target="http://kidsfront.com/coloring-pages/beans_color_437_picture.html" TargetMode="External"/><Relationship Id="rId16" Type="http://schemas.openxmlformats.org/officeDocument/2006/relationships/hyperlink" Target="http://kidsfront.com/coloring-pages/beans_bw_437_picture.html" TargetMode="External"/><Relationship Id="rId20" Type="http://schemas.openxmlformats.org/officeDocument/2006/relationships/hyperlink" Target="http://kidsfront.com/coloring-pages/cucumber_bw_448_picture.html" TargetMode="External"/><Relationship Id="rId29" Type="http://schemas.openxmlformats.org/officeDocument/2006/relationships/hyperlink" Target="http://kidsfront.com/coloring-pages/cucumber_color_448_picture.html" TargetMode="External"/><Relationship Id="rId41" Type="http://schemas.openxmlformats.org/officeDocument/2006/relationships/hyperlink" Target="http://kidsfront.com/coloring-pages/radish_color_457_picture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kidsfront.com/coloring-pages/cabbage_color_442_picture.html" TargetMode="External"/><Relationship Id="rId11" Type="http://schemas.openxmlformats.org/officeDocument/2006/relationships/image" Target="../media/image46.gif"/><Relationship Id="rId24" Type="http://schemas.openxmlformats.org/officeDocument/2006/relationships/hyperlink" Target="http://kidsfront.com/coloring-pages/potato_bw_455_picture.html" TargetMode="External"/><Relationship Id="rId32" Type="http://schemas.openxmlformats.org/officeDocument/2006/relationships/image" Target="../media/image49.gif"/><Relationship Id="rId37" Type="http://schemas.openxmlformats.org/officeDocument/2006/relationships/hyperlink" Target="http://kidsfront.com/coloring-pages/potato_color_455_picture.html" TargetMode="External"/><Relationship Id="rId40" Type="http://schemas.openxmlformats.org/officeDocument/2006/relationships/image" Target="../media/image53.gif"/><Relationship Id="rId45" Type="http://schemas.openxmlformats.org/officeDocument/2006/relationships/hyperlink" Target="http://kidsfront.com/coloring-pages/mint_color_451_picture.html" TargetMode="External"/><Relationship Id="rId5" Type="http://schemas.openxmlformats.org/officeDocument/2006/relationships/image" Target="../media/image43.gif"/><Relationship Id="rId15" Type="http://schemas.openxmlformats.org/officeDocument/2006/relationships/hyperlink" Target="http://kidsfront.com/coloring-pages/beetroot_bw_438_picture.html" TargetMode="External"/><Relationship Id="rId23" Type="http://schemas.openxmlformats.org/officeDocument/2006/relationships/hyperlink" Target="http://kidsfront.com/coloring-pages/peas_bw_454_picture.html" TargetMode="External"/><Relationship Id="rId28" Type="http://schemas.openxmlformats.org/officeDocument/2006/relationships/hyperlink" Target="http://kidsfront.com/coloring-pages/toamto_bw_460_picture.html" TargetMode="External"/><Relationship Id="rId36" Type="http://schemas.openxmlformats.org/officeDocument/2006/relationships/image" Target="../media/image51.gif"/><Relationship Id="rId10" Type="http://schemas.openxmlformats.org/officeDocument/2006/relationships/hyperlink" Target="http://kidsfront.com/coloring-pages/chilli_color_445_picture.html" TargetMode="External"/><Relationship Id="rId19" Type="http://schemas.openxmlformats.org/officeDocument/2006/relationships/hyperlink" Target="http://kidsfront.com/coloring-pages/chilli_bw_445_picture.html" TargetMode="External"/><Relationship Id="rId31" Type="http://schemas.openxmlformats.org/officeDocument/2006/relationships/hyperlink" Target="http://kidsfront.com/coloring-pages/galric_color_450_picture.html" TargetMode="External"/><Relationship Id="rId44" Type="http://schemas.openxmlformats.org/officeDocument/2006/relationships/image" Target="../media/image55.gif"/><Relationship Id="rId4" Type="http://schemas.openxmlformats.org/officeDocument/2006/relationships/hyperlink" Target="http://kidsfront.com/coloring-pages/beetroot_color_438_picture.html" TargetMode="External"/><Relationship Id="rId9" Type="http://schemas.openxmlformats.org/officeDocument/2006/relationships/image" Target="../media/image45.gif"/><Relationship Id="rId14" Type="http://schemas.openxmlformats.org/officeDocument/2006/relationships/hyperlink" Target="http://kidsfront.com/coloring-pages/colocasia-root_bw_446_picture.html" TargetMode="External"/><Relationship Id="rId22" Type="http://schemas.openxmlformats.org/officeDocument/2006/relationships/hyperlink" Target="http://kidsfront.com/coloring-pages/onion_bw_453_picture.html" TargetMode="External"/><Relationship Id="rId27" Type="http://schemas.openxmlformats.org/officeDocument/2006/relationships/hyperlink" Target="http://kidsfront.com/coloring-pages/mint_bw_451_picture.html" TargetMode="External"/><Relationship Id="rId30" Type="http://schemas.openxmlformats.org/officeDocument/2006/relationships/image" Target="../media/image48.gif"/><Relationship Id="rId35" Type="http://schemas.openxmlformats.org/officeDocument/2006/relationships/hyperlink" Target="http://kidsfront.com/coloring-pages/peas_color_454_picture.html" TargetMode="External"/><Relationship Id="rId43" Type="http://schemas.openxmlformats.org/officeDocument/2006/relationships/hyperlink" Target="http://kidsfront.com/coloring-pages/spinach_color_458_picture.html" TargetMode="External"/><Relationship Id="rId48" Type="http://schemas.openxmlformats.org/officeDocument/2006/relationships/image" Target="../media/image57.gi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jpeg"/><Relationship Id="rId13" Type="http://schemas.openxmlformats.org/officeDocument/2006/relationships/image" Target="../media/image69.jpeg"/><Relationship Id="rId18" Type="http://schemas.openxmlformats.org/officeDocument/2006/relationships/image" Target="../media/image74.jpeg"/><Relationship Id="rId3" Type="http://schemas.openxmlformats.org/officeDocument/2006/relationships/image" Target="../media/image59.jpeg"/><Relationship Id="rId21" Type="http://schemas.openxmlformats.org/officeDocument/2006/relationships/image" Target="../media/image15.jpeg"/><Relationship Id="rId7" Type="http://schemas.openxmlformats.org/officeDocument/2006/relationships/image" Target="../media/image63.jpeg"/><Relationship Id="rId12" Type="http://schemas.openxmlformats.org/officeDocument/2006/relationships/image" Target="../media/image68.jpeg"/><Relationship Id="rId17" Type="http://schemas.openxmlformats.org/officeDocument/2006/relationships/image" Target="../media/image73.jpeg"/><Relationship Id="rId25" Type="http://schemas.openxmlformats.org/officeDocument/2006/relationships/image" Target="../media/image80.jpeg"/><Relationship Id="rId2" Type="http://schemas.openxmlformats.org/officeDocument/2006/relationships/image" Target="../media/image58.jpeg"/><Relationship Id="rId16" Type="http://schemas.openxmlformats.org/officeDocument/2006/relationships/image" Target="../media/image72.jpeg"/><Relationship Id="rId20" Type="http://schemas.openxmlformats.org/officeDocument/2006/relationships/image" Target="../media/image7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.jpeg"/><Relationship Id="rId11" Type="http://schemas.openxmlformats.org/officeDocument/2006/relationships/image" Target="../media/image67.jpeg"/><Relationship Id="rId24" Type="http://schemas.openxmlformats.org/officeDocument/2006/relationships/image" Target="../media/image79.jpeg"/><Relationship Id="rId5" Type="http://schemas.openxmlformats.org/officeDocument/2006/relationships/image" Target="../media/image61.jpeg"/><Relationship Id="rId15" Type="http://schemas.openxmlformats.org/officeDocument/2006/relationships/image" Target="../media/image71.jpeg"/><Relationship Id="rId23" Type="http://schemas.openxmlformats.org/officeDocument/2006/relationships/image" Target="../media/image78.jpeg"/><Relationship Id="rId10" Type="http://schemas.openxmlformats.org/officeDocument/2006/relationships/image" Target="../media/image66.jpeg"/><Relationship Id="rId19" Type="http://schemas.openxmlformats.org/officeDocument/2006/relationships/image" Target="../media/image75.jpeg"/><Relationship Id="rId4" Type="http://schemas.openxmlformats.org/officeDocument/2006/relationships/image" Target="../media/image60.jpeg"/><Relationship Id="rId9" Type="http://schemas.openxmlformats.org/officeDocument/2006/relationships/image" Target="../media/image65.jpeg"/><Relationship Id="rId14" Type="http://schemas.openxmlformats.org/officeDocument/2006/relationships/image" Target="../media/image70.jpeg"/><Relationship Id="rId22" Type="http://schemas.openxmlformats.org/officeDocument/2006/relationships/image" Target="../media/image77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jpeg"/><Relationship Id="rId13" Type="http://schemas.openxmlformats.org/officeDocument/2006/relationships/image" Target="../media/image69.jpeg"/><Relationship Id="rId18" Type="http://schemas.openxmlformats.org/officeDocument/2006/relationships/image" Target="../media/image74.jpeg"/><Relationship Id="rId3" Type="http://schemas.openxmlformats.org/officeDocument/2006/relationships/image" Target="../media/image59.jpeg"/><Relationship Id="rId21" Type="http://schemas.openxmlformats.org/officeDocument/2006/relationships/image" Target="../media/image15.jpeg"/><Relationship Id="rId7" Type="http://schemas.openxmlformats.org/officeDocument/2006/relationships/image" Target="../media/image63.jpeg"/><Relationship Id="rId12" Type="http://schemas.openxmlformats.org/officeDocument/2006/relationships/image" Target="../media/image68.jpeg"/><Relationship Id="rId17" Type="http://schemas.openxmlformats.org/officeDocument/2006/relationships/image" Target="../media/image73.jpeg"/><Relationship Id="rId25" Type="http://schemas.openxmlformats.org/officeDocument/2006/relationships/image" Target="../media/image80.jpeg"/><Relationship Id="rId2" Type="http://schemas.openxmlformats.org/officeDocument/2006/relationships/image" Target="../media/image58.jpeg"/><Relationship Id="rId16" Type="http://schemas.openxmlformats.org/officeDocument/2006/relationships/image" Target="../media/image72.jpeg"/><Relationship Id="rId20" Type="http://schemas.openxmlformats.org/officeDocument/2006/relationships/image" Target="../media/image7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.jpeg"/><Relationship Id="rId11" Type="http://schemas.openxmlformats.org/officeDocument/2006/relationships/image" Target="../media/image67.jpeg"/><Relationship Id="rId24" Type="http://schemas.openxmlformats.org/officeDocument/2006/relationships/image" Target="../media/image79.jpeg"/><Relationship Id="rId5" Type="http://schemas.openxmlformats.org/officeDocument/2006/relationships/image" Target="../media/image61.jpeg"/><Relationship Id="rId15" Type="http://schemas.openxmlformats.org/officeDocument/2006/relationships/image" Target="../media/image71.jpeg"/><Relationship Id="rId23" Type="http://schemas.openxmlformats.org/officeDocument/2006/relationships/image" Target="../media/image78.jpeg"/><Relationship Id="rId10" Type="http://schemas.openxmlformats.org/officeDocument/2006/relationships/image" Target="../media/image66.jpeg"/><Relationship Id="rId19" Type="http://schemas.openxmlformats.org/officeDocument/2006/relationships/image" Target="../media/image75.jpeg"/><Relationship Id="rId4" Type="http://schemas.openxmlformats.org/officeDocument/2006/relationships/image" Target="../media/image60.jpeg"/><Relationship Id="rId9" Type="http://schemas.openxmlformats.org/officeDocument/2006/relationships/image" Target="../media/image65.jpeg"/><Relationship Id="rId14" Type="http://schemas.openxmlformats.org/officeDocument/2006/relationships/image" Target="../media/image70.jpeg"/><Relationship Id="rId22" Type="http://schemas.openxmlformats.org/officeDocument/2006/relationships/image" Target="../media/image7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slkidslab.com/lessons/course3/videos/vegetable2/index.htm" TargetMode="External"/><Relationship Id="rId2" Type="http://schemas.openxmlformats.org/officeDocument/2006/relationships/hyperlink" Target="http://www.eslkidslab.com/lessons/course3/videos/vegetable1/index.html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eslkidslab.com/lessons/course1/videos/6%20fruits/index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6997809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1825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1800200" cy="461665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340768"/>
            <a:ext cx="7416824" cy="3477875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	Prezentace je určena žákům 3. nebo 4. třídy k rozšíření slovní zásoby týkající se ovoce a zeleniny.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Nejdříve jsou žáci seznámeni prostřednictvím obrázků s názvy ovoce a zeleniny. 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Postupně pojmenovávají jednotlivé obrázky druhů ovoce a zeleniny, které si zapamatovali.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Potom si mohou zahrát Bingo. 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Nakonec děti podle úvahy přiřazují další možné názvy k obrázkům.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Na konci prezentace jsou připojeny odkazy na videa </a:t>
            </a:r>
            <a:r>
              <a:rPr lang="cs-CZ" sz="2000" smtClean="0"/>
              <a:t>s námětem </a:t>
            </a:r>
            <a:r>
              <a:rPr lang="cs-CZ" sz="2000" dirty="0" smtClean="0"/>
              <a:t>ovoce, zelenina.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44185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FRUIT AND VEGETABLES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Lenka Kulhavá</a:t>
            </a:r>
            <a:endParaRPr lang="cs-CZ" dirty="0"/>
          </a:p>
        </p:txBody>
      </p:sp>
      <p:pic>
        <p:nvPicPr>
          <p:cNvPr id="4" name="Picture 2" descr="http://bogglesworldesl.com/bingo/fruitsvegetables/objecttitle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484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9933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xtapp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17" y="1289720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txtbanan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2648" y="1296825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xtcherrie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8020" y="1289720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txtgrape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8713" y="1284605"/>
            <a:ext cx="1466850" cy="222202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xtlemon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6261" y="1269849"/>
            <a:ext cx="1466850" cy="2236776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txtorange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59" y="3717032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txtpeach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9395" y="1269849"/>
            <a:ext cx="1466850" cy="2236776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txtpear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2864" y="3717032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txtstrawberry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1863" y="3717032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txtpineapple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411" y="3717032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txtplum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855" y="3717032"/>
            <a:ext cx="1409256" cy="2209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5659" y="188640"/>
            <a:ext cx="86528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q"/>
            </a:pPr>
            <a:r>
              <a:rPr lang="cs-CZ" sz="3600" dirty="0" smtClean="0"/>
              <a:t>DO YOU LIKE FRUIT?</a:t>
            </a:r>
            <a:endParaRPr lang="cs-CZ" sz="3600" dirty="0"/>
          </a:p>
        </p:txBody>
      </p:sp>
      <p:pic>
        <p:nvPicPr>
          <p:cNvPr id="3074" name="Picture 2" descr="txtwatermelon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9395" y="3717032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8555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xtbroccol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651" y="1310308"/>
            <a:ext cx="1466850" cy="224226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txtcabb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1631" y="1310307"/>
            <a:ext cx="1466850" cy="224226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xtcarro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0441" y="3732731"/>
            <a:ext cx="1466850" cy="2178256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txtcelery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6235" y="1310308"/>
            <a:ext cx="1466850" cy="2232961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txtchilipepper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1631" y="3732731"/>
            <a:ext cx="1466850" cy="2178256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txtcorn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651" y="3730562"/>
            <a:ext cx="1466850" cy="21804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txtcucumber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3501" y="3732731"/>
            <a:ext cx="1466850" cy="2178256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txtmushrooms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5159" y="3730562"/>
            <a:ext cx="1505282" cy="21804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txtonions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3085" y="1310307"/>
            <a:ext cx="1501696" cy="224226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txtpeas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9935" y="3732731"/>
            <a:ext cx="1501696" cy="2178256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txtpotatoes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4781" y="1310307"/>
            <a:ext cx="1466850" cy="224226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txttomato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3501" y="1310308"/>
            <a:ext cx="1492599" cy="224226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2400" y="188640"/>
            <a:ext cx="859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DO YOU LIKE VEGETABLES?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872158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kidsfront.com/coloring-pages/th_coloring/apple.gif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102" y="0"/>
            <a:ext cx="1290882" cy="129186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kidsfront.com/coloring-pages/th_coloring/banana.gif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970" y="1291861"/>
            <a:ext cx="1292014" cy="119680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kidsfront.com/coloring-pages/th_coloring/blackberry.gif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632" y="2488669"/>
            <a:ext cx="1301351" cy="127293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kidsfront.com/coloring-pages/th_coloring/cherries.gif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102" y="3771816"/>
            <a:ext cx="1290881" cy="116935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kidsfront.com/coloring-pages/th_coloring/grapes.gif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632" y="4941168"/>
            <a:ext cx="1301352" cy="126017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kidsfront.com/coloring-pages/th_coloring/lemon.gif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5789" y="-5298"/>
            <a:ext cx="1263770" cy="126377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kidsfront.com/coloring-pages/th_coloring/melon.gif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7761" y="1263199"/>
            <a:ext cx="1263770" cy="126377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http://kidsfront.com/coloring-pages/th_coloring/orange.gif">
            <a:hlinkClick r:id="rId16"/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7760" y="2512089"/>
            <a:ext cx="1263771" cy="122609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http://kidsfront.com/coloring-pages/th_coloring/papaya.gif">
            <a:hlinkClick r:id="rId18"/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1039" y="3738186"/>
            <a:ext cx="1250492" cy="120298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http://kidsfront.com/coloring-pages/th_coloring/peach.gif">
            <a:hlinkClick r:id="rId20"/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5789" y="4939228"/>
            <a:ext cx="1252851" cy="122769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http://kidsfront.com/coloring-pages/th_coloring/plum.gif">
            <a:hlinkClick r:id="rId22"/>
          </p:cNvPr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2354" y="-22270"/>
            <a:ext cx="1270391" cy="126377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http://kidsfront.com/coloring-pages/th_coloring/strawberry.gif">
            <a:hlinkClick r:id="rId24"/>
          </p:cNvPr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2354" y="1263201"/>
            <a:ext cx="1270391" cy="108568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http://kidsfront.com/coloring-pages/th_coloring/pineapple.gif">
            <a:hlinkClick r:id="rId26"/>
          </p:cNvPr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2353" y="2348881"/>
            <a:ext cx="1270392" cy="124935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http://kidsfront.com/coloring-pages/th_coloring/watermelon.gif">
            <a:hlinkClick r:id="rId28"/>
          </p:cNvPr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2354" y="3598234"/>
            <a:ext cx="1270391" cy="127701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http://kidsfront.com/coloring-pages/th_coloring/mango.gif">
            <a:hlinkClick r:id="rId30"/>
          </p:cNvPr>
          <p:cNvPicPr>
            <a:picLocks noChangeAspect="1" noChangeArrowheads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2354" y="4875246"/>
            <a:ext cx="1270391" cy="130045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6201338"/>
            <a:ext cx="9144001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Apple, mango, </a:t>
            </a:r>
            <a:r>
              <a:rPr lang="cs-CZ" b="1" dirty="0" err="1" smtClean="0">
                <a:solidFill>
                  <a:srgbClr val="0070C0"/>
                </a:solidFill>
              </a:rPr>
              <a:t>water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melon</a:t>
            </a:r>
            <a:r>
              <a:rPr lang="cs-CZ" b="1" dirty="0" smtClean="0">
                <a:solidFill>
                  <a:srgbClr val="0070C0"/>
                </a:solidFill>
              </a:rPr>
              <a:t>, </a:t>
            </a:r>
            <a:r>
              <a:rPr lang="cs-CZ" b="1" dirty="0" err="1" smtClean="0">
                <a:solidFill>
                  <a:srgbClr val="0070C0"/>
                </a:solidFill>
              </a:rPr>
              <a:t>bananas</a:t>
            </a:r>
            <a:r>
              <a:rPr lang="cs-CZ" b="1" dirty="0" smtClean="0">
                <a:solidFill>
                  <a:srgbClr val="0070C0"/>
                </a:solidFill>
              </a:rPr>
              <a:t>, </a:t>
            </a:r>
            <a:r>
              <a:rPr lang="cs-CZ" b="1" dirty="0" err="1" smtClean="0">
                <a:solidFill>
                  <a:srgbClr val="0070C0"/>
                </a:solidFill>
              </a:rPr>
              <a:t>pineapple</a:t>
            </a:r>
            <a:r>
              <a:rPr lang="cs-CZ" b="1" dirty="0" smtClean="0">
                <a:solidFill>
                  <a:srgbClr val="0070C0"/>
                </a:solidFill>
              </a:rPr>
              <a:t>, </a:t>
            </a:r>
            <a:r>
              <a:rPr lang="cs-CZ" b="1" dirty="0" err="1" smtClean="0">
                <a:solidFill>
                  <a:srgbClr val="0070C0"/>
                </a:solidFill>
              </a:rPr>
              <a:t>grapes</a:t>
            </a:r>
            <a:r>
              <a:rPr lang="cs-CZ" b="1" dirty="0" smtClean="0">
                <a:solidFill>
                  <a:srgbClr val="0070C0"/>
                </a:solidFill>
              </a:rPr>
              <a:t>, </a:t>
            </a:r>
            <a:r>
              <a:rPr lang="cs-CZ" b="1" dirty="0" err="1" smtClean="0">
                <a:solidFill>
                  <a:srgbClr val="0070C0"/>
                </a:solidFill>
              </a:rPr>
              <a:t>strawberry</a:t>
            </a:r>
            <a:r>
              <a:rPr lang="cs-CZ" b="1" dirty="0" smtClean="0">
                <a:solidFill>
                  <a:srgbClr val="0070C0"/>
                </a:solidFill>
              </a:rPr>
              <a:t>, </a:t>
            </a:r>
            <a:r>
              <a:rPr lang="cs-CZ" b="1" dirty="0" err="1" smtClean="0">
                <a:solidFill>
                  <a:srgbClr val="0070C0"/>
                </a:solidFill>
              </a:rPr>
              <a:t>papaya</a:t>
            </a:r>
            <a:r>
              <a:rPr lang="cs-CZ" b="1" dirty="0" smtClean="0">
                <a:solidFill>
                  <a:srgbClr val="0070C0"/>
                </a:solidFill>
              </a:rPr>
              <a:t>, </a:t>
            </a:r>
            <a:r>
              <a:rPr lang="cs-CZ" b="1" dirty="0" err="1" smtClean="0">
                <a:solidFill>
                  <a:srgbClr val="0070C0"/>
                </a:solidFill>
              </a:rPr>
              <a:t>cherries</a:t>
            </a:r>
            <a:r>
              <a:rPr lang="cs-CZ" b="1" dirty="0" smtClean="0">
                <a:solidFill>
                  <a:srgbClr val="0070C0"/>
                </a:solidFill>
              </a:rPr>
              <a:t>, </a:t>
            </a:r>
            <a:r>
              <a:rPr lang="cs-CZ" b="1" dirty="0" err="1" smtClean="0">
                <a:solidFill>
                  <a:srgbClr val="0070C0"/>
                </a:solidFill>
              </a:rPr>
              <a:t>blackberries</a:t>
            </a:r>
            <a:r>
              <a:rPr lang="cs-CZ" b="1" dirty="0" smtClean="0">
                <a:solidFill>
                  <a:srgbClr val="0070C0"/>
                </a:solidFill>
              </a:rPr>
              <a:t>, </a:t>
            </a:r>
            <a:r>
              <a:rPr lang="cs-CZ" b="1" dirty="0" err="1" smtClean="0">
                <a:solidFill>
                  <a:srgbClr val="0070C0"/>
                </a:solidFill>
              </a:rPr>
              <a:t>plum</a:t>
            </a:r>
            <a:r>
              <a:rPr lang="cs-CZ" b="1" dirty="0" smtClean="0">
                <a:solidFill>
                  <a:srgbClr val="0070C0"/>
                </a:solidFill>
              </a:rPr>
              <a:t>, </a:t>
            </a:r>
            <a:r>
              <a:rPr lang="cs-CZ" b="1" dirty="0" err="1" smtClean="0">
                <a:solidFill>
                  <a:srgbClr val="0070C0"/>
                </a:solidFill>
              </a:rPr>
              <a:t>peach</a:t>
            </a:r>
            <a:r>
              <a:rPr lang="cs-CZ" b="1" dirty="0" smtClean="0">
                <a:solidFill>
                  <a:srgbClr val="0070C0"/>
                </a:solidFill>
              </a:rPr>
              <a:t>, lemon, </a:t>
            </a:r>
            <a:r>
              <a:rPr lang="cs-CZ" b="1" dirty="0" err="1" smtClean="0">
                <a:solidFill>
                  <a:srgbClr val="0070C0"/>
                </a:solidFill>
              </a:rPr>
              <a:t>orange</a:t>
            </a:r>
            <a:r>
              <a:rPr lang="cs-CZ" b="1" dirty="0" smtClean="0">
                <a:solidFill>
                  <a:srgbClr val="0070C0"/>
                </a:solidFill>
              </a:rPr>
              <a:t>, </a:t>
            </a:r>
            <a:r>
              <a:rPr lang="cs-CZ" b="1" dirty="0" err="1" smtClean="0">
                <a:solidFill>
                  <a:srgbClr val="0070C0"/>
                </a:solidFill>
              </a:rPr>
              <a:t>melon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7171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kidsfront.com/coloring-pages/th_coloring/beans.gif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379" y="0"/>
            <a:ext cx="1329296" cy="140527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kidsfront.com/coloring-pages/th_coloring/beetroot.gif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379" y="1405270"/>
            <a:ext cx="1329296" cy="140048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kidsfront.com/coloring-pages/th_coloring/cabbage.gif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379" y="2819114"/>
            <a:ext cx="1329296" cy="132929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kidsfront.com/coloring-pages/th_coloring/carrot.gif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379" y="4137815"/>
            <a:ext cx="1329296" cy="131599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kidsfront.com/coloring-pages/th_coloring/chilli.gif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7763" y="4122210"/>
            <a:ext cx="1366963" cy="133159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kidsfront.com/coloring-pages/th_coloring/colocasia_root.gif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5927" y="1"/>
            <a:ext cx="1362447" cy="141304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5566216"/>
            <a:ext cx="8568952" cy="101566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err="1">
                <a:hlinkClick r:id="rId14" action="ppaction://hlinkfile"/>
              </a:rPr>
              <a:t>Colocasia</a:t>
            </a:r>
            <a:r>
              <a:rPr lang="cs-CZ" sz="2000" b="1" dirty="0">
                <a:hlinkClick r:id="rId14" action="ppaction://hlinkfile"/>
              </a:rPr>
              <a:t> </a:t>
            </a:r>
            <a:r>
              <a:rPr lang="cs-CZ" sz="2000" b="1" dirty="0" err="1" smtClean="0">
                <a:hlinkClick r:id="rId14" action="ppaction://hlinkfile"/>
              </a:rPr>
              <a:t>Root</a:t>
            </a:r>
            <a:r>
              <a:rPr lang="cs-CZ" sz="2000" b="1" dirty="0" smtClean="0"/>
              <a:t>,</a:t>
            </a:r>
            <a:r>
              <a:rPr lang="cs-CZ" sz="2000" b="1" dirty="0">
                <a:hlinkClick r:id="rId15" action="ppaction://hlinkfile"/>
              </a:rPr>
              <a:t> </a:t>
            </a:r>
            <a:r>
              <a:rPr lang="cs-CZ" sz="2000" b="1" dirty="0" err="1" smtClean="0">
                <a:hlinkClick r:id="rId15" action="ppaction://hlinkfile"/>
              </a:rPr>
              <a:t>Beetroot</a:t>
            </a:r>
            <a:r>
              <a:rPr lang="cs-CZ" sz="2000" b="1" dirty="0" smtClean="0"/>
              <a:t>,</a:t>
            </a:r>
            <a:r>
              <a:rPr lang="cs-CZ" sz="2000" b="1" dirty="0">
                <a:hlinkClick r:id="rId16" action="ppaction://hlinkfile"/>
              </a:rPr>
              <a:t> </a:t>
            </a:r>
            <a:r>
              <a:rPr lang="cs-CZ" sz="2000" b="1" dirty="0" err="1" smtClean="0">
                <a:hlinkClick r:id="rId16" action="ppaction://hlinkfile"/>
              </a:rPr>
              <a:t>Beans</a:t>
            </a:r>
            <a:r>
              <a:rPr lang="cs-CZ" sz="2000" b="1" dirty="0" smtClean="0"/>
              <a:t>,</a:t>
            </a:r>
            <a:r>
              <a:rPr lang="cs-CZ" sz="2000" b="1" dirty="0">
                <a:hlinkClick r:id="rId17" action="ppaction://hlinkfile"/>
              </a:rPr>
              <a:t> </a:t>
            </a:r>
            <a:r>
              <a:rPr lang="cs-CZ" sz="2000" b="1" dirty="0" err="1" smtClean="0">
                <a:hlinkClick r:id="rId17" action="ppaction://hlinkfile"/>
              </a:rPr>
              <a:t>Cabbage</a:t>
            </a:r>
            <a:r>
              <a:rPr lang="cs-CZ" sz="2000" b="1" dirty="0" smtClean="0"/>
              <a:t>,</a:t>
            </a:r>
            <a:r>
              <a:rPr lang="cs-CZ" sz="2000" b="1" dirty="0">
                <a:hlinkClick r:id="rId18" action="ppaction://hlinkfile"/>
              </a:rPr>
              <a:t> </a:t>
            </a:r>
            <a:r>
              <a:rPr lang="cs-CZ" sz="2000" b="1" dirty="0" err="1" smtClean="0">
                <a:hlinkClick r:id="rId18" action="ppaction://hlinkfile"/>
              </a:rPr>
              <a:t>Carrot</a:t>
            </a:r>
            <a:r>
              <a:rPr lang="cs-CZ" sz="2000" b="1" dirty="0" smtClean="0"/>
              <a:t>,</a:t>
            </a:r>
            <a:r>
              <a:rPr lang="cs-CZ" sz="2000" b="1" dirty="0">
                <a:hlinkClick r:id="rId19" action="ppaction://hlinkfile"/>
              </a:rPr>
              <a:t> </a:t>
            </a:r>
            <a:r>
              <a:rPr lang="cs-CZ" sz="2000" b="1" dirty="0" smtClean="0">
                <a:hlinkClick r:id="rId19" action="ppaction://hlinkfile"/>
              </a:rPr>
              <a:t>Chilli</a:t>
            </a:r>
            <a:r>
              <a:rPr lang="cs-CZ" sz="2000" b="1" dirty="0" smtClean="0"/>
              <a:t>, </a:t>
            </a:r>
            <a:r>
              <a:rPr lang="cs-CZ" sz="2000" b="1" dirty="0" err="1" smtClean="0">
                <a:hlinkClick r:id="rId20" action="ppaction://hlinkfile"/>
              </a:rPr>
              <a:t>Cucumber</a:t>
            </a:r>
            <a:r>
              <a:rPr lang="cs-CZ" sz="2000" b="1" dirty="0" smtClean="0"/>
              <a:t>,</a:t>
            </a:r>
            <a:r>
              <a:rPr lang="cs-CZ" sz="2000" b="1" dirty="0">
                <a:hlinkClick r:id="rId21" action="ppaction://hlinkfile"/>
              </a:rPr>
              <a:t> </a:t>
            </a:r>
            <a:r>
              <a:rPr lang="cs-CZ" sz="2000" b="1" dirty="0" err="1" smtClean="0">
                <a:hlinkClick r:id="rId21" action="ppaction://hlinkfile"/>
              </a:rPr>
              <a:t>Garlic</a:t>
            </a:r>
            <a:r>
              <a:rPr lang="cs-CZ" sz="2000" b="1" dirty="0" smtClean="0"/>
              <a:t>,</a:t>
            </a:r>
            <a:r>
              <a:rPr lang="cs-CZ" sz="2000" b="1" dirty="0">
                <a:hlinkClick r:id="rId22" action="ppaction://hlinkfile"/>
              </a:rPr>
              <a:t> </a:t>
            </a:r>
            <a:r>
              <a:rPr lang="cs-CZ" sz="2000" b="1" dirty="0" err="1" smtClean="0">
                <a:hlinkClick r:id="rId22" action="ppaction://hlinkfile"/>
              </a:rPr>
              <a:t>Onion</a:t>
            </a:r>
            <a:r>
              <a:rPr lang="cs-CZ" sz="2000" b="1" dirty="0" smtClean="0"/>
              <a:t>, </a:t>
            </a:r>
            <a:r>
              <a:rPr lang="cs-CZ" sz="2000" b="1" dirty="0" err="1" smtClean="0">
                <a:hlinkClick r:id="rId23" action="ppaction://hlinkfile"/>
              </a:rPr>
              <a:t>Peas</a:t>
            </a:r>
            <a:r>
              <a:rPr lang="cs-CZ" sz="2000" b="1" dirty="0" smtClean="0"/>
              <a:t>, </a:t>
            </a:r>
            <a:r>
              <a:rPr lang="cs-CZ" sz="2000" b="1" dirty="0" err="1" smtClean="0">
                <a:hlinkClick r:id="rId24" action="ppaction://hlinkfile"/>
              </a:rPr>
              <a:t>Potato</a:t>
            </a:r>
            <a:r>
              <a:rPr lang="cs-CZ" sz="2000" b="1" dirty="0" smtClean="0"/>
              <a:t>, </a:t>
            </a:r>
            <a:r>
              <a:rPr lang="cs-CZ" sz="2000" b="1" dirty="0" err="1" smtClean="0">
                <a:hlinkClick r:id="rId25" action="ppaction://hlinkfile"/>
              </a:rPr>
              <a:t>Pumpkin</a:t>
            </a:r>
            <a:r>
              <a:rPr lang="cs-CZ" sz="2000" b="1" dirty="0" smtClean="0"/>
              <a:t>, </a:t>
            </a:r>
            <a:r>
              <a:rPr lang="cs-CZ" sz="2000" b="1" dirty="0" err="1" smtClean="0">
                <a:hlinkClick r:id="rId26" action="ppaction://hlinkfile"/>
              </a:rPr>
              <a:t>Spinach</a:t>
            </a:r>
            <a:r>
              <a:rPr lang="cs-CZ" sz="2000" b="1" dirty="0" smtClean="0"/>
              <a:t>, </a:t>
            </a:r>
            <a:r>
              <a:rPr lang="cs-CZ" sz="2000" b="1" dirty="0" err="1" smtClean="0">
                <a:hlinkClick r:id="rId27" action="ppaction://hlinkfile"/>
              </a:rPr>
              <a:t>Mint</a:t>
            </a:r>
            <a:r>
              <a:rPr lang="cs-CZ" sz="2000" b="1" dirty="0" smtClean="0"/>
              <a:t>, </a:t>
            </a:r>
            <a:r>
              <a:rPr lang="cs-CZ" sz="2000" b="1" dirty="0" err="1" smtClean="0">
                <a:hlinkClick r:id="rId28" action="ppaction://hlinkfile"/>
              </a:rPr>
              <a:t>Tomato</a:t>
            </a:r>
            <a:endParaRPr lang="cs-CZ" dirty="0"/>
          </a:p>
        </p:txBody>
      </p:sp>
      <p:pic>
        <p:nvPicPr>
          <p:cNvPr id="2062" name="Picture 14" descr="http://kidsfront.com/coloring-pages/th_coloring/cucumber.gif">
            <a:hlinkClick r:id="rId29"/>
          </p:cNvPr>
          <p:cNvPicPr>
            <a:picLocks noChangeAspect="1" noChangeArrowheads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5927" y="1405270"/>
            <a:ext cx="1362446" cy="136244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://kidsfront.com/coloring-pages/th_coloring/galric.gif">
            <a:hlinkClick r:id="rId31"/>
          </p:cNvPr>
          <p:cNvPicPr>
            <a:picLocks noChangeAspect="1" noChangeArrowheads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5927" y="2754617"/>
            <a:ext cx="1366226" cy="135808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http://kidsfront.com/coloring-pages/th_coloring/onion.gif">
            <a:hlinkClick r:id="rId33"/>
          </p:cNvPr>
          <p:cNvPicPr>
            <a:picLocks noChangeAspect="1" noChangeArrowheads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2147" y="4112699"/>
            <a:ext cx="1366226" cy="136622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http://kidsfront.com/coloring-pages/th_coloring/peas.gif">
            <a:hlinkClick r:id="rId35"/>
          </p:cNvPr>
          <p:cNvPicPr>
            <a:picLocks noChangeAspect="1" noChangeArrowheads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3667" y="1"/>
            <a:ext cx="1392715" cy="13595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http://kidsfront.com/coloring-pages/th_coloring/potato.gif">
            <a:hlinkClick r:id="rId37"/>
          </p:cNvPr>
          <p:cNvPicPr>
            <a:picLocks noChangeAspect="1" noChangeArrowheads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3667" y="1359501"/>
            <a:ext cx="1392715" cy="131931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http://kidsfront.com/coloring-pages/th_coloring/pumpkin.gif">
            <a:hlinkClick r:id="rId39"/>
          </p:cNvPr>
          <p:cNvPicPr>
            <a:picLocks noChangeAspect="1" noChangeArrowheads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4206" y="2690860"/>
            <a:ext cx="1382176" cy="140546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http://kidsfront.com/coloring-pages/th_coloring/radish.gif">
            <a:hlinkClick r:id="rId41"/>
          </p:cNvPr>
          <p:cNvPicPr>
            <a:picLocks noChangeAspect="1" noChangeArrowheads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4206" y="4112700"/>
            <a:ext cx="1405607" cy="136622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http://kidsfront.com/coloring-pages/th_coloring/spinach.gif">
            <a:hlinkClick r:id="rId43"/>
          </p:cNvPr>
          <p:cNvPicPr>
            <a:picLocks noChangeAspect="1" noChangeArrowheads="1"/>
          </p:cNvPicPr>
          <p:nvPr/>
        </p:nvPicPr>
        <p:blipFill>
          <a:blip r:embed="rId4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-2945"/>
            <a:ext cx="1362446" cy="136244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8" name="Picture 30" descr="http://kidsfront.com/coloring-pages/th_coloring/mint.gif">
            <a:hlinkClick r:id="rId45"/>
          </p:cNvPr>
          <p:cNvPicPr>
            <a:picLocks noChangeAspect="1" noChangeArrowheads="1"/>
          </p:cNvPicPr>
          <p:nvPr/>
        </p:nvPicPr>
        <p:blipFill>
          <a:blip r:embed="rId4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359501"/>
            <a:ext cx="1362446" cy="136244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0" name="Picture 32" descr="http://kidsfront.com/coloring-pages/th_coloring/toamto.gif">
            <a:hlinkClick r:id="rId47"/>
          </p:cNvPr>
          <p:cNvPicPr>
            <a:picLocks noChangeAspect="1" noChangeArrowheads="1"/>
          </p:cNvPicPr>
          <p:nvPr/>
        </p:nvPicPr>
        <p:blipFill>
          <a:blip r:embed="rId4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716036"/>
            <a:ext cx="1362446" cy="139559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6395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bogglesworldesl.com/bingo/fruitsvegetables/object1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712" y="800032"/>
            <a:ext cx="1371600" cy="139220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bogglesworldesl.com/bingo/fruitsvegetables/object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6068" y="2171633"/>
            <a:ext cx="1371600" cy="137160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bogglesworldesl.com/bingo/fruitsvegetables/object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006" y="800033"/>
            <a:ext cx="1371600" cy="139532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bogglesworldesl.com/bingo/fruitsvegetables/object1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5699" y="807283"/>
            <a:ext cx="1371600" cy="137160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bogglesworldesl.com/bingo/fruitsvegetables/object10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4184" y="807282"/>
            <a:ext cx="1371600" cy="137160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bogglesworldesl.com/bingo/fruitsvegetables/object1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5031" y="800033"/>
            <a:ext cx="1386104" cy="139532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bogglesworldesl.com/bingo/fruitsvegetables/object8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712" y="2195360"/>
            <a:ext cx="1371600" cy="137160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://bogglesworldesl.com/bingo/fruitsvegetables/object3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5441" y="800032"/>
            <a:ext cx="1359590" cy="137160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http://bogglesworldesl.com/bingo/fruitsvegetables/object2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7667" y="2195360"/>
            <a:ext cx="1371213" cy="135512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http://bogglesworldesl.com/bingo/fruitsvegetables/object20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712" y="3566961"/>
            <a:ext cx="1371600" cy="137160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http://bogglesworldesl.com/bingo/fruitsvegetables/object17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7935" y="3566960"/>
            <a:ext cx="1371600" cy="137420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http://bogglesworldesl.com/bingo/fruitsvegetables/object13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526" y="3554532"/>
            <a:ext cx="1371600" cy="137160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http://bogglesworldesl.com/bingo/fruitsvegetables/object16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6126" y="3543234"/>
            <a:ext cx="1406458" cy="139793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0" name="Picture 32" descr="http://bogglesworldesl.com/bingo/fruitsvegetables/object24.jp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712" y="4941169"/>
            <a:ext cx="1371600" cy="135656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4" name="Picture 36" descr="http://bogglesworldesl.com/bingo/fruitsvegetables/object18.jp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7668" y="4941168"/>
            <a:ext cx="1371600" cy="137160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6" name="Picture 38" descr="http://bogglesworldesl.com/bingo/fruitsvegetables/object7.jp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006" y="2178884"/>
            <a:ext cx="1371600" cy="13716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8" name="Picture 40" descr="http://bogglesworldesl.com/bingo/fruitsvegetables/object5.jpg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2584" y="2178884"/>
            <a:ext cx="1371600" cy="13716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0" name="Picture 42" descr="http://bogglesworldesl.com/bingo/fruitsvegetables/object19.jpg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1135" y="4941167"/>
            <a:ext cx="1371600" cy="135656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6" name="Picture 48" descr="http://bogglesworldesl.com/bingo/fruitsvegetables/object9.jpg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4184" y="2171633"/>
            <a:ext cx="1371600" cy="138289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7" name="Picture 49" descr="txtbroccoli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4334" y="3566960"/>
            <a:ext cx="1401450" cy="219332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8" name="Picture 30" descr="http://bogglesworldesl.com/bingo/fruitsvegetables/object21.jpg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0313" y="4938560"/>
            <a:ext cx="1371600" cy="137160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http://bogglesworldesl.com/bingo/fruitsvegetables/object14.jpg"/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2583" y="3554532"/>
            <a:ext cx="1341751" cy="136755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4" name="Picture 46" descr="http://bogglesworldesl.com/bingo/fruitsvegetables/object15.jpg"/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3431" y="4941167"/>
            <a:ext cx="1371600" cy="136899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2" name="Picture 34" descr="http://bogglesworldesl.com/bingo/fruitsvegetables/object22.jpg"/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5699" y="4926132"/>
            <a:ext cx="1371600" cy="137160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60712" y="188640"/>
            <a:ext cx="8285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CAN YOU NAME THE FRUIT AND VEGETABLES</a:t>
            </a:r>
            <a:r>
              <a:rPr lang="cs-CZ" sz="2000" b="1" dirty="0" smtClean="0"/>
              <a:t>?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766348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bogglesworldesl.com/bingo/fruitsvegetables/object1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830" y="800032"/>
            <a:ext cx="1360481" cy="139220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bogglesworldesl.com/bingo/fruitsvegetables/object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6068" y="2171633"/>
            <a:ext cx="1371600" cy="137160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bogglesworldesl.com/bingo/fruitsvegetables/object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006" y="823759"/>
            <a:ext cx="1371600" cy="137160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bogglesworldesl.com/bingo/fruitsvegetables/object1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5699" y="807283"/>
            <a:ext cx="1371600" cy="137160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bogglesworldesl.com/bingo/fruitsvegetables/object10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4184" y="807282"/>
            <a:ext cx="1371600" cy="136435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bogglesworldesl.com/bingo/fruitsvegetables/object1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9535" y="823759"/>
            <a:ext cx="1371600" cy="137160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bogglesworldesl.com/bingo/fruitsvegetables/object8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830" y="2195360"/>
            <a:ext cx="1360481" cy="137160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://bogglesworldesl.com/bingo/fruitsvegetables/object3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5441" y="800032"/>
            <a:ext cx="1371600" cy="137160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http://bogglesworldesl.com/bingo/fruitsvegetables/object2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7667" y="2192237"/>
            <a:ext cx="1371213" cy="135824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http://bogglesworldesl.com/bingo/fruitsvegetables/object20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830" y="3566962"/>
            <a:ext cx="1360481" cy="135512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http://bogglesworldesl.com/bingo/fruitsvegetables/object17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3431" y="3566960"/>
            <a:ext cx="1386103" cy="137420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http://bogglesworldesl.com/bingo/fruitsvegetables/object13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526" y="3554532"/>
            <a:ext cx="1371600" cy="137160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http://bogglesworldesl.com/bingo/fruitsvegetables/object16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6126" y="3550485"/>
            <a:ext cx="1371600" cy="137160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0" name="Picture 32" descr="http://bogglesworldesl.com/bingo/fruitsvegetables/object24.jp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831" y="4926133"/>
            <a:ext cx="1371600" cy="137160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4" name="Picture 36" descr="http://bogglesworldesl.com/bingo/fruitsvegetables/object18.jp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7668" y="4941168"/>
            <a:ext cx="1371600" cy="137160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6" name="Picture 38" descr="http://bogglesworldesl.com/bingo/fruitsvegetables/object7.jp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006" y="2178884"/>
            <a:ext cx="1353720" cy="13716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8" name="Picture 40" descr="http://bogglesworldesl.com/bingo/fruitsvegetables/object5.jpg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726" y="2178884"/>
            <a:ext cx="1406458" cy="13716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0" name="Picture 42" descr="http://bogglesworldesl.com/bingo/fruitsvegetables/object19.jpg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1135" y="4926133"/>
            <a:ext cx="1366591" cy="138663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6" name="Picture 48" descr="http://bogglesworldesl.com/bingo/fruitsvegetables/object9.jpg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4184" y="2182932"/>
            <a:ext cx="1371600" cy="13716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7" name="Picture 49" descr="txtbroccoli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8934" y="3550484"/>
            <a:ext cx="1466850" cy="2209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8" name="Picture 30" descr="http://bogglesworldesl.com/bingo/fruitsvegetables/object21.jpg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0313" y="4938560"/>
            <a:ext cx="1371600" cy="137420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http://bogglesworldesl.com/bingo/fruitsvegetables/object14.jpg"/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2735" y="3550484"/>
            <a:ext cx="1371600" cy="137160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4" name="Picture 46" descr="http://bogglesworldesl.com/bingo/fruitsvegetables/object15.jpg"/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3431" y="4938561"/>
            <a:ext cx="1371600" cy="13716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2" name="Picture 34" descr="http://bogglesworldesl.com/bingo/fruitsvegetables/object22.jpg"/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5699" y="4926132"/>
            <a:ext cx="1371600" cy="138663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60712" y="188640"/>
            <a:ext cx="8285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DO YOU LIKE PLAYING BINGO?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005703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504" y="260648"/>
            <a:ext cx="871296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u="sng" dirty="0" smtClean="0"/>
              <a:t>ZDROJE:</a:t>
            </a:r>
          </a:p>
          <a:p>
            <a:endParaRPr lang="cs-CZ" sz="1200" dirty="0" smtClean="0"/>
          </a:p>
          <a:p>
            <a:r>
              <a:rPr lang="cs-CZ" sz="1200" dirty="0" err="1" smtClean="0"/>
              <a:t>Fruits</a:t>
            </a:r>
            <a:r>
              <a:rPr lang="cs-CZ" sz="1200" dirty="0" smtClean="0"/>
              <a:t> </a:t>
            </a:r>
            <a:r>
              <a:rPr lang="cs-CZ" sz="1200" dirty="0" err="1" smtClean="0"/>
              <a:t>and</a:t>
            </a:r>
            <a:r>
              <a:rPr lang="cs-CZ" sz="1200" dirty="0" smtClean="0"/>
              <a:t> </a:t>
            </a:r>
            <a:r>
              <a:rPr lang="cs-CZ" sz="1200" dirty="0" err="1" smtClean="0"/>
              <a:t>Vegetables</a:t>
            </a:r>
            <a:r>
              <a:rPr lang="cs-CZ" sz="1200" dirty="0" smtClean="0"/>
              <a:t> Bingo </a:t>
            </a:r>
            <a:r>
              <a:rPr lang="cs-CZ" sz="1200" dirty="0" err="1" smtClean="0"/>
              <a:t>Cards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Bogglesworldesl.com</a:t>
            </a:r>
            <a:r>
              <a:rPr lang="cs-CZ" sz="1200" dirty="0" smtClean="0"/>
              <a:t> [online]. 2007 [cit. 2012-06-24]. Dostupné z: http://bogglesworldesl.com/fruitsvegetablesbingo.htm </a:t>
            </a:r>
          </a:p>
          <a:p>
            <a:endParaRPr lang="cs-CZ" sz="1200" dirty="0" smtClean="0"/>
          </a:p>
          <a:p>
            <a:r>
              <a:rPr lang="cs-CZ" sz="1200" dirty="0" err="1" smtClean="0"/>
              <a:t>Vegetables</a:t>
            </a:r>
            <a:r>
              <a:rPr lang="cs-CZ" sz="1200" dirty="0" smtClean="0"/>
              <a:t> </a:t>
            </a:r>
            <a:r>
              <a:rPr lang="cs-CZ" sz="1200" dirty="0" err="1" smtClean="0"/>
              <a:t>Coloring</a:t>
            </a:r>
            <a:r>
              <a:rPr lang="cs-CZ" sz="1200" dirty="0" smtClean="0"/>
              <a:t> </a:t>
            </a:r>
            <a:r>
              <a:rPr lang="cs-CZ" sz="1200" dirty="0" err="1" smtClean="0"/>
              <a:t>Pages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Kidsfront.com</a:t>
            </a:r>
            <a:r>
              <a:rPr lang="cs-CZ" sz="1200" dirty="0" smtClean="0"/>
              <a:t> [online]. 2006 [cit. 2012-06-24]. Dostupné z: http://kidsfront.com/coloring-pages/vegetables_12_page.html </a:t>
            </a:r>
          </a:p>
          <a:p>
            <a:endParaRPr lang="cs-CZ" sz="1200" dirty="0" smtClean="0"/>
          </a:p>
          <a:p>
            <a:r>
              <a:rPr lang="cs-CZ" sz="1200" dirty="0" err="1" smtClean="0"/>
              <a:t>Fruits</a:t>
            </a:r>
            <a:r>
              <a:rPr lang="cs-CZ" sz="1200" dirty="0" smtClean="0"/>
              <a:t> </a:t>
            </a:r>
            <a:r>
              <a:rPr lang="cs-CZ" sz="1200" dirty="0" err="1" smtClean="0"/>
              <a:t>Coloring</a:t>
            </a:r>
            <a:r>
              <a:rPr lang="cs-CZ" sz="1200" dirty="0" smtClean="0"/>
              <a:t> </a:t>
            </a:r>
            <a:r>
              <a:rPr lang="cs-CZ" sz="1200" dirty="0" err="1" smtClean="0"/>
              <a:t>Pages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Kidsfront.com</a:t>
            </a:r>
            <a:r>
              <a:rPr lang="cs-CZ" sz="1200" dirty="0" smtClean="0"/>
              <a:t> [online]. 2006 [cit. 2012-06-24]. Dostupné z: http://kidsfront.com/coloring-pages/fruits_page.html </a:t>
            </a:r>
          </a:p>
          <a:p>
            <a:endParaRPr lang="cs-CZ" sz="1200" dirty="0" smtClean="0"/>
          </a:p>
          <a:p>
            <a:r>
              <a:rPr lang="cs-CZ" sz="1200" dirty="0" err="1" smtClean="0"/>
              <a:t>VIDEOS</a:t>
            </a:r>
            <a:r>
              <a:rPr lang="cs-CZ" sz="1200" dirty="0" smtClean="0"/>
              <a:t>:</a:t>
            </a:r>
          </a:p>
          <a:p>
            <a:r>
              <a:rPr lang="en-US" sz="1200" dirty="0" smtClean="0"/>
              <a:t>Course 3 Lesson 9a : Vegetables - How much are the carrots?. </a:t>
            </a:r>
            <a:r>
              <a:rPr lang="en-US" sz="1200" i="1" dirty="0" smtClean="0"/>
              <a:t>Eslkidslab.com</a:t>
            </a:r>
            <a:r>
              <a:rPr lang="en-US" sz="1200" dirty="0" smtClean="0"/>
              <a:t> [online]. 2012 [cit. 2012-06-24].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http://www.eslkidslab.com/lessons/course3/videos/vegetable1/index.html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err="1" smtClean="0"/>
              <a:t>Course</a:t>
            </a:r>
            <a:r>
              <a:rPr lang="cs-CZ" sz="1200" dirty="0" smtClean="0"/>
              <a:t> 3 </a:t>
            </a:r>
            <a:r>
              <a:rPr lang="cs-CZ" sz="1200" dirty="0" err="1" smtClean="0"/>
              <a:t>Lesson</a:t>
            </a:r>
            <a:r>
              <a:rPr lang="cs-CZ" sz="1200" dirty="0" smtClean="0"/>
              <a:t> 9b : </a:t>
            </a:r>
            <a:r>
              <a:rPr lang="cs-CZ" sz="1200" dirty="0" err="1" smtClean="0"/>
              <a:t>Vegetables</a:t>
            </a:r>
            <a:r>
              <a:rPr lang="cs-CZ" sz="1200" dirty="0" smtClean="0"/>
              <a:t> - Extra </a:t>
            </a:r>
            <a:r>
              <a:rPr lang="cs-CZ" sz="1200" dirty="0" err="1" smtClean="0"/>
              <a:t>Vegetables</a:t>
            </a:r>
            <a:r>
              <a:rPr lang="cs-CZ" sz="1200" dirty="0" smtClean="0"/>
              <a:t> </a:t>
            </a:r>
            <a:r>
              <a:rPr lang="cs-CZ" sz="1200" dirty="0" err="1" smtClean="0"/>
              <a:t>Vocabulary</a:t>
            </a:r>
            <a:r>
              <a:rPr lang="cs-CZ" sz="1200" dirty="0" smtClean="0"/>
              <a:t> - </a:t>
            </a:r>
            <a:r>
              <a:rPr lang="cs-CZ" sz="1200" dirty="0" err="1" smtClean="0"/>
              <a:t>Cauliflower</a:t>
            </a:r>
            <a:r>
              <a:rPr lang="cs-CZ" sz="1200" dirty="0" smtClean="0"/>
              <a:t>, </a:t>
            </a:r>
            <a:r>
              <a:rPr lang="cs-CZ" sz="1200" dirty="0" err="1" smtClean="0"/>
              <a:t>broccoli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Eslkidslab.com</a:t>
            </a:r>
            <a:r>
              <a:rPr lang="cs-CZ" sz="1200" dirty="0" smtClean="0"/>
              <a:t> [online]. 2012 [cit. 2012-06-24]. Dostupné z: http://www.</a:t>
            </a:r>
            <a:r>
              <a:rPr lang="cs-CZ" sz="1200" dirty="0" err="1" smtClean="0"/>
              <a:t>eslkidslab.com</a:t>
            </a:r>
            <a:r>
              <a:rPr lang="cs-CZ" sz="1200" dirty="0" smtClean="0"/>
              <a:t>/</a:t>
            </a:r>
            <a:r>
              <a:rPr lang="cs-CZ" sz="1200" dirty="0" err="1" smtClean="0"/>
              <a:t>lessons</a:t>
            </a:r>
            <a:r>
              <a:rPr lang="cs-CZ" sz="1200" dirty="0" smtClean="0"/>
              <a:t>/course3/</a:t>
            </a:r>
            <a:r>
              <a:rPr lang="cs-CZ" sz="1200" dirty="0" err="1" smtClean="0"/>
              <a:t>videos</a:t>
            </a:r>
            <a:r>
              <a:rPr lang="cs-CZ" sz="1200" dirty="0" smtClean="0"/>
              <a:t>/vegetable2/index.</a:t>
            </a:r>
            <a:r>
              <a:rPr lang="cs-CZ" sz="1200" dirty="0" err="1" smtClean="0"/>
              <a:t>html</a:t>
            </a:r>
            <a:r>
              <a:rPr lang="cs-CZ" sz="1200" dirty="0" smtClean="0"/>
              <a:t> </a:t>
            </a:r>
            <a:r>
              <a:rPr lang="en-US" sz="1200" dirty="0" smtClean="0"/>
              <a:t> 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err="1" smtClean="0"/>
              <a:t>Course</a:t>
            </a:r>
            <a:r>
              <a:rPr lang="cs-CZ" sz="1200" dirty="0" smtClean="0"/>
              <a:t> 1 </a:t>
            </a:r>
            <a:r>
              <a:rPr lang="cs-CZ" sz="1200" dirty="0" err="1" smtClean="0"/>
              <a:t>Lesson</a:t>
            </a:r>
            <a:r>
              <a:rPr lang="cs-CZ" sz="1200" dirty="0" smtClean="0"/>
              <a:t> 6: </a:t>
            </a:r>
            <a:r>
              <a:rPr lang="cs-CZ" sz="1200" dirty="0" err="1" smtClean="0"/>
              <a:t>Fruit</a:t>
            </a:r>
            <a:r>
              <a:rPr lang="cs-CZ" sz="1200" dirty="0" smtClean="0"/>
              <a:t> </a:t>
            </a:r>
            <a:r>
              <a:rPr lang="cs-CZ" sz="1200" dirty="0" err="1" smtClean="0"/>
              <a:t>and</a:t>
            </a:r>
            <a:r>
              <a:rPr lang="cs-CZ" sz="1200" dirty="0" smtClean="0"/>
              <a:t> </a:t>
            </a:r>
            <a:r>
              <a:rPr lang="cs-CZ" sz="1200" dirty="0" err="1" smtClean="0"/>
              <a:t>Colours</a:t>
            </a:r>
            <a:r>
              <a:rPr lang="cs-CZ" sz="1200" dirty="0" smtClean="0"/>
              <a:t> (</a:t>
            </a:r>
            <a:r>
              <a:rPr lang="cs-CZ" sz="1200" dirty="0" err="1" smtClean="0"/>
              <a:t>colors</a:t>
            </a:r>
            <a:r>
              <a:rPr lang="cs-CZ" sz="1200" dirty="0" smtClean="0"/>
              <a:t>). </a:t>
            </a:r>
            <a:r>
              <a:rPr lang="cs-CZ" sz="1200" i="1" dirty="0" err="1" smtClean="0"/>
              <a:t>Eslkidslab.com</a:t>
            </a:r>
            <a:r>
              <a:rPr lang="cs-CZ" sz="1200" dirty="0" smtClean="0"/>
              <a:t> [online]. 2012 [cit. 2012-06-24]. Dostupné z: http://www.</a:t>
            </a:r>
            <a:r>
              <a:rPr lang="cs-CZ" sz="1200" dirty="0" err="1" smtClean="0"/>
              <a:t>eslkidslab.com</a:t>
            </a:r>
            <a:r>
              <a:rPr lang="cs-CZ" sz="1200" dirty="0" smtClean="0"/>
              <a:t>/</a:t>
            </a:r>
            <a:r>
              <a:rPr lang="cs-CZ" sz="1200" dirty="0" err="1" smtClean="0"/>
              <a:t>lessons</a:t>
            </a:r>
            <a:r>
              <a:rPr lang="cs-CZ" sz="1200" dirty="0" smtClean="0"/>
              <a:t>/course1/</a:t>
            </a:r>
            <a:r>
              <a:rPr lang="cs-CZ" sz="1200" dirty="0" err="1" smtClean="0"/>
              <a:t>videos</a:t>
            </a:r>
            <a:r>
              <a:rPr lang="cs-CZ" sz="1200" dirty="0" smtClean="0"/>
              <a:t>/6%20fruits/index.</a:t>
            </a:r>
            <a:r>
              <a:rPr lang="cs-CZ" sz="1200" dirty="0" err="1" smtClean="0"/>
              <a:t>html</a:t>
            </a:r>
            <a:r>
              <a:rPr lang="cs-CZ" sz="1200" dirty="0" smtClean="0"/>
              <a:t> </a:t>
            </a:r>
          </a:p>
          <a:p>
            <a:endParaRPr lang="en-US" sz="1200" dirty="0" smtClean="0"/>
          </a:p>
        </p:txBody>
      </p:sp>
      <p:sp>
        <p:nvSpPr>
          <p:cNvPr id="2" name="TextovéPole 1"/>
          <p:cNvSpPr txBox="1"/>
          <p:nvPr/>
        </p:nvSpPr>
        <p:spPr>
          <a:xfrm>
            <a:off x="107504" y="4415632"/>
            <a:ext cx="885698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VEGETABLES VIDEO:</a:t>
            </a:r>
          </a:p>
          <a:p>
            <a:r>
              <a:rPr lang="cs-CZ" dirty="0">
                <a:hlinkClick r:id="rId2"/>
              </a:rPr>
              <a:t>http://www.eslkidslab.com/lessons/course3/videos/vegetable1/index.html</a:t>
            </a:r>
            <a:endParaRPr lang="cs-CZ" dirty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www.eslkidslab.com/lessons/course3/videos/vegetable2/index.htm</a:t>
            </a:r>
            <a:endParaRPr lang="cs-CZ" dirty="0"/>
          </a:p>
          <a:p>
            <a:r>
              <a:rPr lang="cs-CZ" dirty="0"/>
              <a:t>FRUIT VIDEO:</a:t>
            </a:r>
          </a:p>
          <a:p>
            <a:r>
              <a:rPr lang="cs-CZ" dirty="0">
                <a:hlinkClick r:id="rId4"/>
              </a:rPr>
              <a:t>http://www.eslkidslab.com/lessons/course1/videos/6%20fruits/index.html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4244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222</TotalTime>
  <Words>289</Words>
  <Application>Microsoft Office PowerPoint</Application>
  <PresentationFormat>Předvádění na obrazovce (4:3)</PresentationFormat>
  <Paragraphs>40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Spring</vt:lpstr>
      <vt:lpstr>Prezentace aplikace PowerPoint</vt:lpstr>
      <vt:lpstr>Prezentace aplikace PowerPoint</vt:lpstr>
      <vt:lpstr>FRUIT AND VEGETABLES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FRUIT AND VEGETABLES</dc:title>
  <dc:creator>Lenka</dc:creator>
  <cp:lastModifiedBy>Lenka</cp:lastModifiedBy>
  <cp:revision>33</cp:revision>
  <dcterms:created xsi:type="dcterms:W3CDTF">2012-05-02T21:56:02Z</dcterms:created>
  <dcterms:modified xsi:type="dcterms:W3CDTF">2012-06-25T16:06:16Z</dcterms:modified>
</cp:coreProperties>
</file>