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3" r:id="rId5"/>
    <p:sldId id="262" r:id="rId6"/>
    <p:sldId id="260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590" autoAdjust="0"/>
  </p:normalViewPr>
  <p:slideViewPr>
    <p:cSldViewPr>
      <p:cViewPr>
        <p:scale>
          <a:sx n="78" d="100"/>
          <a:sy n="78" d="100"/>
        </p:scale>
        <p:origin x="-240" y="-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Skryté trojúhelníky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Skryté trojúhelníky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52167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23928" y="246926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se snaží v obrazci vyhledat všechny trojúhelníky.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64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3275855" y="1988839"/>
            <a:ext cx="3456384" cy="29523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2" idx="4"/>
            <a:endCxn id="2" idx="1"/>
          </p:cNvCxnSpPr>
          <p:nvPr/>
        </p:nvCxnSpPr>
        <p:spPr>
          <a:xfrm>
            <a:off x="4013937" y="1988840"/>
            <a:ext cx="1980220" cy="29523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2" idx="3"/>
            <a:endCxn id="2" idx="0"/>
          </p:cNvCxnSpPr>
          <p:nvPr/>
        </p:nvCxnSpPr>
        <p:spPr>
          <a:xfrm>
            <a:off x="3275855" y="3465003"/>
            <a:ext cx="3456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" idx="5"/>
            <a:endCxn id="2" idx="2"/>
          </p:cNvCxnSpPr>
          <p:nvPr/>
        </p:nvCxnSpPr>
        <p:spPr>
          <a:xfrm flipH="1">
            <a:off x="4013937" y="1988840"/>
            <a:ext cx="1980220" cy="29523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 rot="10800000">
            <a:off x="4013937" y="1988841"/>
            <a:ext cx="1980220" cy="1476163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4978127" y="1979123"/>
            <a:ext cx="1980219" cy="1485881"/>
          </a:xfrm>
          <a:prstGeom prst="triangle">
            <a:avLst>
              <a:gd name="adj" fmla="val 52164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5004047" y="3465005"/>
            <a:ext cx="1954299" cy="147616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036787" y="1979123"/>
            <a:ext cx="1954299" cy="1476163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3049747" y="3465004"/>
            <a:ext cx="1973739" cy="1435954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4013936" y="3424798"/>
            <a:ext cx="1954300" cy="1516370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4013936" y="472471"/>
            <a:ext cx="1980221" cy="1516368"/>
          </a:xfrm>
          <a:prstGeom prst="triangle">
            <a:avLst>
              <a:gd name="adj" fmla="val 49372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10800000">
            <a:off x="4039857" y="4941168"/>
            <a:ext cx="1941339" cy="1516368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90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Ř e š e n  í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Celkem je v obrazci 10 trojúhelníků.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5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3275855" y="1988839"/>
            <a:ext cx="3456384" cy="2952328"/>
          </a:xfrm>
          <a:prstGeom prst="hexagon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2" idx="4"/>
            <a:endCxn id="2" idx="1"/>
          </p:cNvCxnSpPr>
          <p:nvPr/>
        </p:nvCxnSpPr>
        <p:spPr>
          <a:xfrm>
            <a:off x="4013937" y="1988840"/>
            <a:ext cx="1980220" cy="29523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2" idx="3"/>
            <a:endCxn id="2" idx="0"/>
          </p:cNvCxnSpPr>
          <p:nvPr/>
        </p:nvCxnSpPr>
        <p:spPr>
          <a:xfrm>
            <a:off x="3275855" y="3465003"/>
            <a:ext cx="3456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" idx="5"/>
            <a:endCxn id="2" idx="2"/>
          </p:cNvCxnSpPr>
          <p:nvPr/>
        </p:nvCxnSpPr>
        <p:spPr>
          <a:xfrm flipH="1">
            <a:off x="4013937" y="1988840"/>
            <a:ext cx="1980220" cy="29523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vnoramenný trojúhelník 9"/>
          <p:cNvSpPr/>
          <p:nvPr/>
        </p:nvSpPr>
        <p:spPr>
          <a:xfrm>
            <a:off x="4978127" y="1979123"/>
            <a:ext cx="1980219" cy="1485881"/>
          </a:xfrm>
          <a:prstGeom prst="triangle">
            <a:avLst>
              <a:gd name="adj" fmla="val 52164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 rot="10800000">
            <a:off x="5004047" y="3478323"/>
            <a:ext cx="1954299" cy="147616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021931" y="2010928"/>
            <a:ext cx="1954299" cy="1476163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3062044" y="3465004"/>
            <a:ext cx="1973739" cy="1435954"/>
          </a:xfrm>
          <a:prstGeom prst="triangl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4013936" y="3424798"/>
            <a:ext cx="1954300" cy="1516370"/>
          </a:xfrm>
          <a:prstGeom prst="triangl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4020415" y="472473"/>
            <a:ext cx="1980221" cy="1516368"/>
          </a:xfrm>
          <a:prstGeom prst="triangle">
            <a:avLst>
              <a:gd name="adj" fmla="val 49372"/>
            </a:avLst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Rovnoramenný trojúhelník 18"/>
          <p:cNvSpPr/>
          <p:nvPr/>
        </p:nvSpPr>
        <p:spPr>
          <a:xfrm rot="10800000">
            <a:off x="4039857" y="4941168"/>
            <a:ext cx="1941339" cy="1516368"/>
          </a:xfrm>
          <a:prstGeom prst="triangl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237312"/>
            <a:ext cx="14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trojúhelníků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95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3049746" y="472471"/>
            <a:ext cx="3908600" cy="2992532"/>
          </a:xfrm>
          <a:prstGeom prst="triangl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 rot="10800000">
            <a:off x="3056226" y="3455286"/>
            <a:ext cx="3908600" cy="2992532"/>
          </a:xfrm>
          <a:prstGeom prst="triangl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309320"/>
            <a:ext cx="1479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trojúhelníky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15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59</Words>
  <Application>Microsoft Office PowerPoint</Application>
  <PresentationFormat>Předvádění na obrazovce (4:3)</PresentationFormat>
  <Paragraphs>13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</vt:lpstr>
      <vt:lpstr>Prezentace aplikace PowerPoint</vt:lpstr>
      <vt:lpstr>Ř e š e n  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25</cp:revision>
  <cp:lastPrinted>2011-11-07T13:07:31Z</cp:lastPrinted>
  <dcterms:created xsi:type="dcterms:W3CDTF">2011-11-02T10:29:00Z</dcterms:created>
  <dcterms:modified xsi:type="dcterms:W3CDTF">2012-02-16T18:41:32Z</dcterms:modified>
</cp:coreProperties>
</file>