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0" r:id="rId3"/>
    <p:sldId id="259" r:id="rId4"/>
    <p:sldId id="267" r:id="rId5"/>
    <p:sldId id="262" r:id="rId6"/>
    <p:sldId id="263" r:id="rId7"/>
    <p:sldId id="265" r:id="rId8"/>
    <p:sldId id="266" r:id="rId9"/>
    <p:sldId id="268" r:id="rId10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241" autoAdjust="0"/>
  </p:normalViewPr>
  <p:slideViewPr>
    <p:cSldViewPr>
      <p:cViewPr>
        <p:scale>
          <a:sx n="78" d="100"/>
          <a:sy n="78" d="100"/>
        </p:scale>
        <p:origin x="-114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NÁZEV:VY_32_INOVACE_3.2.8.2.P 09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Hledáme trojúhelníky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NÁZEV:VY_32_INOVACE_3.2.8.2.P 09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Hledáme trojúhelníky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437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517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504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6820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66981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126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3724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445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48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7636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55679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80151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4525843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54942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n o t a c 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 vyhledávají v různých obrazcích trojúhelníky.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965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2197450" y="967036"/>
            <a:ext cx="4824536" cy="446449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 rot="10800000">
            <a:off x="2123728" y="2465512"/>
            <a:ext cx="4824536" cy="4392488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 flipH="1">
            <a:off x="2915816" y="2465512"/>
            <a:ext cx="864096" cy="15395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364088" y="2465512"/>
            <a:ext cx="829414" cy="148301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3707904" y="5431532"/>
            <a:ext cx="1656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779912" y="2465512"/>
            <a:ext cx="1584176" cy="2966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 flipH="1">
            <a:off x="3707904" y="2465512"/>
            <a:ext cx="1656184" cy="296602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V="1">
            <a:off x="2915816" y="3948522"/>
            <a:ext cx="3277686" cy="5654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5113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Ř e š e n í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 obrazci je celkem 20 trojúhelníků.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7654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 rot="10800000">
            <a:off x="2187546" y="2450046"/>
            <a:ext cx="4824536" cy="4392488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>
            <a:off x="2197450" y="908720"/>
            <a:ext cx="4824536" cy="4464496"/>
          </a:xfrm>
          <a:prstGeom prst="triangl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3779912" y="2465512"/>
            <a:ext cx="165618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987824" y="3933056"/>
            <a:ext cx="792088" cy="144016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 flipH="1">
            <a:off x="5436096" y="3861048"/>
            <a:ext cx="792088" cy="151216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755576" y="6381328"/>
            <a:ext cx="14793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2</a:t>
            </a:r>
            <a:r>
              <a:rPr lang="cs-CZ" dirty="0" smtClean="0">
                <a:solidFill>
                  <a:srgbClr val="C00000"/>
                </a:solidFill>
              </a:rPr>
              <a:t> trojúhelníky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6329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 rot="10800000">
            <a:off x="2134986" y="2438003"/>
            <a:ext cx="4824536" cy="4392488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>
            <a:off x="2231740" y="963980"/>
            <a:ext cx="4824536" cy="446449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" name="Přímá spojnice 4"/>
          <p:cNvCxnSpPr/>
          <p:nvPr/>
        </p:nvCxnSpPr>
        <p:spPr>
          <a:xfrm>
            <a:off x="2939120" y="3936490"/>
            <a:ext cx="864096" cy="149847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6156176" y="3861048"/>
            <a:ext cx="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3779912" y="2465512"/>
            <a:ext cx="172819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H="1">
            <a:off x="3779912" y="2348880"/>
            <a:ext cx="1656184" cy="308265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5292080" y="3861048"/>
            <a:ext cx="864096" cy="157391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endCxn id="4" idx="2"/>
          </p:cNvCxnSpPr>
          <p:nvPr/>
        </p:nvCxnSpPr>
        <p:spPr>
          <a:xfrm flipH="1" flipV="1">
            <a:off x="2939120" y="4009261"/>
            <a:ext cx="432052" cy="3429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825733" y="2453344"/>
            <a:ext cx="1488864" cy="29694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755576" y="6381328"/>
            <a:ext cx="14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6 trojúhelníků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 rot="21446761">
            <a:off x="2904905" y="2474362"/>
            <a:ext cx="1665345" cy="1498539"/>
          </a:xfrm>
          <a:prstGeom prst="triangle">
            <a:avLst>
              <a:gd name="adj" fmla="val 56636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 rot="21412706">
            <a:off x="4603211" y="2404330"/>
            <a:ext cx="1552879" cy="1529055"/>
          </a:xfrm>
          <a:prstGeom prst="triangle">
            <a:avLst>
              <a:gd name="adj" fmla="val 55460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3779911" y="3938070"/>
            <a:ext cx="1534686" cy="1484727"/>
          </a:xfrm>
          <a:prstGeom prst="triangle">
            <a:avLst>
              <a:gd name="adj" fmla="val 54865"/>
            </a:avLst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10800000">
            <a:off x="3803215" y="2465511"/>
            <a:ext cx="1632878" cy="1543750"/>
          </a:xfrm>
          <a:prstGeom prst="triangle">
            <a:avLst>
              <a:gd name="adj" fmla="val 49243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 rot="3507744">
            <a:off x="3156664" y="3585777"/>
            <a:ext cx="1717172" cy="1471416"/>
          </a:xfrm>
          <a:prstGeom prst="triangle">
            <a:avLst>
              <a:gd name="adj" fmla="val 51232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7851813">
            <a:off x="4248808" y="3771526"/>
            <a:ext cx="1807766" cy="1271074"/>
          </a:xfrm>
          <a:prstGeom prst="triangle">
            <a:avLst>
              <a:gd name="adj" fmla="val 57512"/>
            </a:avLst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4647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 rot="10800000">
            <a:off x="2210034" y="2450046"/>
            <a:ext cx="4824536" cy="4392488"/>
          </a:xfrm>
          <a:prstGeom prst="triangl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>
            <a:off x="2197450" y="967036"/>
            <a:ext cx="4824536" cy="446449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99592" y="6525344"/>
            <a:ext cx="14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rgbClr val="C00000"/>
                </a:solidFill>
              </a:rPr>
              <a:t>6</a:t>
            </a:r>
            <a:r>
              <a:rPr lang="cs-CZ" dirty="0" smtClean="0">
                <a:solidFill>
                  <a:srgbClr val="C00000"/>
                </a:solidFill>
              </a:rPr>
              <a:t> trojúhelníků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Rovnoramenný trojúhelník 3"/>
          <p:cNvSpPr/>
          <p:nvPr/>
        </p:nvSpPr>
        <p:spPr>
          <a:xfrm>
            <a:off x="3779913" y="967036"/>
            <a:ext cx="1702695" cy="1498476"/>
          </a:xfrm>
          <a:prstGeom prst="triangl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2197450" y="3945875"/>
            <a:ext cx="1654470" cy="1485657"/>
          </a:xfrm>
          <a:prstGeom prst="triangle">
            <a:avLst>
              <a:gd name="adj" fmla="val 48459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5436096" y="3953734"/>
            <a:ext cx="1598474" cy="1485657"/>
          </a:xfrm>
          <a:prstGeom prst="triangle">
            <a:avLst>
              <a:gd name="adj" fmla="val 48943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rot="17869567">
            <a:off x="1966792" y="2146795"/>
            <a:ext cx="1633112" cy="1391738"/>
          </a:xfrm>
          <a:prstGeom prst="triangle">
            <a:avLst>
              <a:gd name="adj" fmla="val 53682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3812138">
            <a:off x="5614936" y="2200192"/>
            <a:ext cx="1665335" cy="1383841"/>
          </a:xfrm>
          <a:prstGeom prst="triangle">
            <a:avLst>
              <a:gd name="adj" fmla="val 41763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10800000">
            <a:off x="3851918" y="5431530"/>
            <a:ext cx="1605197" cy="1411004"/>
          </a:xfrm>
          <a:prstGeom prst="triangle">
            <a:avLst>
              <a:gd name="adj" fmla="val 53078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6477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 rot="10800000">
            <a:off x="2179930" y="2502964"/>
            <a:ext cx="4824536" cy="4392488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Rovnoramenný trojúhelník 2"/>
          <p:cNvSpPr/>
          <p:nvPr/>
        </p:nvSpPr>
        <p:spPr>
          <a:xfrm>
            <a:off x="2174962" y="951959"/>
            <a:ext cx="4824536" cy="4550196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2987824" y="967036"/>
            <a:ext cx="3168352" cy="2966020"/>
          </a:xfrm>
          <a:prstGeom prst="triangle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10800000">
            <a:off x="2990058" y="3970509"/>
            <a:ext cx="3204277" cy="2924944"/>
          </a:xfrm>
          <a:prstGeom prst="triangle">
            <a:avLst>
              <a:gd name="adj" fmla="val 50415"/>
            </a:avLst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>
            <a:stCxn id="10" idx="1"/>
          </p:cNvCxnSpPr>
          <p:nvPr/>
        </p:nvCxnSpPr>
        <p:spPr>
          <a:xfrm>
            <a:off x="3779912" y="2450046"/>
            <a:ext cx="1512168" cy="305210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vnoramenný trojúhelník 13"/>
          <p:cNvSpPr/>
          <p:nvPr/>
        </p:nvSpPr>
        <p:spPr>
          <a:xfrm>
            <a:off x="3779912" y="2450046"/>
            <a:ext cx="3219586" cy="3052109"/>
          </a:xfrm>
          <a:prstGeom prst="triangl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17899961">
            <a:off x="1667115" y="1887933"/>
            <a:ext cx="3355740" cy="2836648"/>
          </a:xfrm>
          <a:prstGeom prst="triangle">
            <a:avLst>
              <a:gd name="adj" fmla="val 55180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16"/>
          <p:cNvCxnSpPr>
            <a:stCxn id="15" idx="5"/>
          </p:cNvCxnSpPr>
          <p:nvPr/>
        </p:nvCxnSpPr>
        <p:spPr>
          <a:xfrm>
            <a:off x="3784384" y="2491318"/>
            <a:ext cx="1507696" cy="301083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Rovnoramenný trojúhelník 18"/>
          <p:cNvSpPr/>
          <p:nvPr/>
        </p:nvSpPr>
        <p:spPr>
          <a:xfrm rot="3759576">
            <a:off x="4163659" y="1874667"/>
            <a:ext cx="3382238" cy="2912784"/>
          </a:xfrm>
          <a:prstGeom prst="triangle">
            <a:avLst>
              <a:gd name="adj" fmla="val 43229"/>
            </a:avLst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Rovnoramenný trojúhelník 19"/>
          <p:cNvSpPr/>
          <p:nvPr/>
        </p:nvSpPr>
        <p:spPr>
          <a:xfrm>
            <a:off x="2179929" y="2491318"/>
            <a:ext cx="3209776" cy="3010837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395536" y="6237312"/>
            <a:ext cx="14970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6 trojúhelníků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55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268760"/>
            <a:ext cx="2796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Byly použity </a:t>
            </a:r>
            <a:r>
              <a:rPr lang="cs-CZ" smtClean="0"/>
              <a:t>vlastní obrázky.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8821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66</Words>
  <Application>Microsoft Office PowerPoint</Application>
  <PresentationFormat>Předvádění na obrazovce (4:3)</PresentationFormat>
  <Paragraphs>16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 n o t a c e</vt:lpstr>
      <vt:lpstr>Prezentace aplikace PowerPoint</vt:lpstr>
      <vt:lpstr>Ř e š e n 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Alena</cp:lastModifiedBy>
  <cp:revision>38</cp:revision>
  <cp:lastPrinted>2011-11-07T13:07:31Z</cp:lastPrinted>
  <dcterms:created xsi:type="dcterms:W3CDTF">2011-11-02T10:29:00Z</dcterms:created>
  <dcterms:modified xsi:type="dcterms:W3CDTF">2012-02-29T17:46:56Z</dcterms:modified>
</cp:coreProperties>
</file>