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56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19346-D20D-48E1-B8D6-BA57DFD550B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25BB0-4B5D-463E-9E50-BDE375D17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19346-D20D-48E1-B8D6-BA57DFD550B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25BB0-4B5D-463E-9E50-BDE375D17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19346-D20D-48E1-B8D6-BA57DFD550B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25BB0-4B5D-463E-9E50-BDE375D17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19346-D20D-48E1-B8D6-BA57DFD550B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25BB0-4B5D-463E-9E50-BDE375D179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19346-D20D-48E1-B8D6-BA57DFD550B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25BB0-4B5D-463E-9E50-BDE375D17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19346-D20D-48E1-B8D6-BA57DFD550B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25BB0-4B5D-463E-9E50-BDE375D17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19346-D20D-48E1-B8D6-BA57DFD550B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25BB0-4B5D-463E-9E50-BDE375D17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19346-D20D-48E1-B8D6-BA57DFD550B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7B25BB0-4B5D-463E-9E50-BDE375D17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19346-D20D-48E1-B8D6-BA57DFD550B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25BB0-4B5D-463E-9E50-BDE375D17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19346-D20D-48E1-B8D6-BA57DFD550B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25BB0-4B5D-463E-9E50-BDE375D17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19346-D20D-48E1-B8D6-BA57DFD550B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25BB0-4B5D-463E-9E50-BDE375D17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2E19346-D20D-48E1-B8D6-BA57DFD550B7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E7B25BB0-4B5D-463E-9E50-BDE375D179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b="1" dirty="0" smtClean="0">
                <a:latin typeface="+mn-lt"/>
              </a:rPr>
              <a:t>Stupňování krátkých přídavných jmen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VY_32_INOVACE_082_Stupňování krátkých </a:t>
            </a:r>
            <a:r>
              <a:rPr lang="cs-CZ" b="1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přídavných jmen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2194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1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.12.2011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8.r.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Anglický jazyk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latin typeface="+mn-lt"/>
              </a:rPr>
              <a:t>Stupňování krátkých přídavných jmen - cvičení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procvičení a prověření znalosti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upevnění znalosti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548680"/>
            <a:ext cx="91440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/>
              <a:t>Stupňování krátkých přídavných jmen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61900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Stupňování krátkých přídavných jmen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8.ročník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8289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908720"/>
            <a:ext cx="777686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My </a:t>
            </a:r>
            <a:r>
              <a:rPr lang="cs-CZ" sz="3200" dirty="0" err="1" smtClean="0"/>
              <a:t>father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(</a:t>
            </a:r>
            <a:r>
              <a:rPr lang="cs-CZ" sz="3200" dirty="0" err="1" smtClean="0"/>
              <a:t>tall</a:t>
            </a:r>
            <a:r>
              <a:rPr lang="cs-CZ" sz="3200" dirty="0" smtClean="0"/>
              <a:t>) </a:t>
            </a:r>
            <a:r>
              <a:rPr lang="cs-CZ" sz="3200" dirty="0" err="1" smtClean="0"/>
              <a:t>than</a:t>
            </a:r>
            <a:r>
              <a:rPr lang="cs-CZ" sz="3200" dirty="0" smtClean="0"/>
              <a:t> </a:t>
            </a:r>
            <a:r>
              <a:rPr lang="cs-CZ" sz="3200" dirty="0" err="1" smtClean="0"/>
              <a:t>me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Mary </a:t>
            </a:r>
            <a:r>
              <a:rPr lang="cs-CZ" sz="3200" dirty="0" err="1" smtClean="0"/>
              <a:t>is</a:t>
            </a:r>
            <a:r>
              <a:rPr lang="cs-CZ" sz="3200" dirty="0" smtClean="0"/>
              <a:t> (</a:t>
            </a:r>
            <a:r>
              <a:rPr lang="cs-CZ" sz="3200" dirty="0" err="1" smtClean="0"/>
              <a:t>old</a:t>
            </a:r>
            <a:r>
              <a:rPr lang="cs-CZ" sz="3200" dirty="0" smtClean="0"/>
              <a:t>) in </a:t>
            </a:r>
            <a:r>
              <a:rPr lang="cs-CZ" sz="3200" dirty="0" err="1" smtClean="0"/>
              <a:t>our</a:t>
            </a:r>
            <a:r>
              <a:rPr lang="cs-CZ" sz="3200" dirty="0" smtClean="0"/>
              <a:t> </a:t>
            </a:r>
            <a:r>
              <a:rPr lang="cs-CZ" sz="3200" dirty="0" err="1" smtClean="0"/>
              <a:t>class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err="1" smtClean="0"/>
              <a:t>This</a:t>
            </a:r>
            <a:r>
              <a:rPr lang="cs-CZ" sz="3200" dirty="0" smtClean="0"/>
              <a:t> metal </a:t>
            </a:r>
            <a:r>
              <a:rPr lang="cs-CZ" sz="3200" dirty="0" err="1" smtClean="0"/>
              <a:t>isn‘t</a:t>
            </a:r>
            <a:r>
              <a:rPr lang="cs-CZ" sz="3200" dirty="0" smtClean="0"/>
              <a:t> (</a:t>
            </a:r>
            <a:r>
              <a:rPr lang="cs-CZ" sz="3200" dirty="0" err="1" smtClean="0"/>
              <a:t>heavy</a:t>
            </a:r>
            <a:r>
              <a:rPr lang="cs-CZ" sz="3200" dirty="0" smtClean="0"/>
              <a:t>)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world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err="1" smtClean="0"/>
              <a:t>They</a:t>
            </a:r>
            <a:r>
              <a:rPr lang="cs-CZ" sz="3200" dirty="0" smtClean="0"/>
              <a:t> are (</a:t>
            </a:r>
            <a:r>
              <a:rPr lang="cs-CZ" sz="3200" dirty="0" err="1" smtClean="0"/>
              <a:t>clever</a:t>
            </a:r>
            <a:r>
              <a:rPr lang="cs-CZ" sz="3200" dirty="0" smtClean="0"/>
              <a:t>) </a:t>
            </a:r>
            <a:r>
              <a:rPr lang="cs-CZ" sz="3200" dirty="0" err="1" smtClean="0"/>
              <a:t>than</a:t>
            </a:r>
            <a:r>
              <a:rPr lang="cs-CZ" sz="3200" dirty="0" smtClean="0"/>
              <a:t> my </a:t>
            </a:r>
            <a:r>
              <a:rPr lang="cs-CZ" sz="3200" dirty="0" err="1" smtClean="0"/>
              <a:t>friends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(nice)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world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err="1" smtClean="0"/>
              <a:t>This</a:t>
            </a:r>
            <a:r>
              <a:rPr lang="cs-CZ" sz="3200" dirty="0" smtClean="0"/>
              <a:t> country </a:t>
            </a:r>
            <a:r>
              <a:rPr lang="cs-CZ" sz="3200" dirty="0" err="1" smtClean="0"/>
              <a:t>is</a:t>
            </a:r>
            <a:r>
              <a:rPr lang="cs-CZ" sz="3200" dirty="0" smtClean="0"/>
              <a:t> (</a:t>
            </a:r>
            <a:r>
              <a:rPr lang="cs-CZ" sz="3200" dirty="0" err="1" smtClean="0"/>
              <a:t>hilly</a:t>
            </a:r>
            <a:r>
              <a:rPr lang="cs-CZ" sz="3200" dirty="0" smtClean="0"/>
              <a:t>)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world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err="1" smtClean="0"/>
              <a:t>They</a:t>
            </a:r>
            <a:r>
              <a:rPr lang="cs-CZ" sz="3200" dirty="0" smtClean="0"/>
              <a:t> are (fat) in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town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10580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Dej přídavné jméno do správného stupně: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2217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14472" y="980728"/>
            <a:ext cx="80648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lvl="0" indent="-514350">
              <a:buFontTx/>
              <a:buAutoNum type="arabicPeriod"/>
            </a:pPr>
            <a:r>
              <a:rPr lang="cs-CZ" sz="3200" dirty="0">
                <a:solidFill>
                  <a:srgbClr val="000000"/>
                </a:solidFill>
              </a:rPr>
              <a:t>My </a:t>
            </a:r>
            <a:r>
              <a:rPr lang="cs-CZ" sz="3200" dirty="0" err="1">
                <a:solidFill>
                  <a:srgbClr val="000000"/>
                </a:solidFill>
              </a:rPr>
              <a:t>father</a:t>
            </a:r>
            <a:r>
              <a:rPr lang="cs-CZ" sz="3200" dirty="0">
                <a:solidFill>
                  <a:srgbClr val="000000"/>
                </a:solidFill>
              </a:rPr>
              <a:t> </a:t>
            </a:r>
            <a:r>
              <a:rPr lang="cs-CZ" sz="3200" dirty="0" err="1">
                <a:solidFill>
                  <a:srgbClr val="000000"/>
                </a:solidFill>
              </a:rPr>
              <a:t>is</a:t>
            </a:r>
            <a:r>
              <a:rPr lang="cs-CZ" sz="3200" dirty="0">
                <a:solidFill>
                  <a:srgbClr val="00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taller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srgbClr val="000000"/>
                </a:solidFill>
              </a:rPr>
              <a:t>than</a:t>
            </a:r>
            <a:r>
              <a:rPr lang="cs-CZ" sz="3200" dirty="0">
                <a:solidFill>
                  <a:srgbClr val="000000"/>
                </a:solidFill>
              </a:rPr>
              <a:t> </a:t>
            </a:r>
            <a:r>
              <a:rPr lang="cs-CZ" sz="3200" dirty="0" err="1">
                <a:solidFill>
                  <a:srgbClr val="000000"/>
                </a:solidFill>
              </a:rPr>
              <a:t>me</a:t>
            </a:r>
            <a:r>
              <a:rPr lang="cs-CZ" sz="3200" dirty="0">
                <a:solidFill>
                  <a:srgbClr val="000000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>
                <a:solidFill>
                  <a:srgbClr val="000000"/>
                </a:solidFill>
              </a:rPr>
              <a:t>Mary </a:t>
            </a:r>
            <a:r>
              <a:rPr lang="cs-CZ" sz="3200" dirty="0" err="1">
                <a:solidFill>
                  <a:srgbClr val="000000"/>
                </a:solidFill>
              </a:rPr>
              <a:t>is</a:t>
            </a:r>
            <a:r>
              <a:rPr lang="cs-CZ" sz="3200" dirty="0">
                <a:solidFill>
                  <a:srgbClr val="00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oldest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srgbClr val="000000"/>
                </a:solidFill>
              </a:rPr>
              <a:t>in </a:t>
            </a:r>
            <a:r>
              <a:rPr lang="cs-CZ" sz="3200" dirty="0" err="1">
                <a:solidFill>
                  <a:srgbClr val="000000"/>
                </a:solidFill>
              </a:rPr>
              <a:t>our</a:t>
            </a:r>
            <a:r>
              <a:rPr lang="cs-CZ" sz="3200" dirty="0">
                <a:solidFill>
                  <a:srgbClr val="000000"/>
                </a:solidFill>
              </a:rPr>
              <a:t> </a:t>
            </a:r>
            <a:r>
              <a:rPr lang="cs-CZ" sz="3200" dirty="0" err="1">
                <a:solidFill>
                  <a:srgbClr val="000000"/>
                </a:solidFill>
              </a:rPr>
              <a:t>class</a:t>
            </a:r>
            <a:r>
              <a:rPr lang="cs-CZ" sz="3200" dirty="0">
                <a:solidFill>
                  <a:srgbClr val="000000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err="1">
                <a:solidFill>
                  <a:srgbClr val="000000"/>
                </a:solidFill>
              </a:rPr>
              <a:t>This</a:t>
            </a:r>
            <a:r>
              <a:rPr lang="cs-CZ" sz="3200" dirty="0">
                <a:solidFill>
                  <a:srgbClr val="000000"/>
                </a:solidFill>
              </a:rPr>
              <a:t> metal </a:t>
            </a:r>
            <a:r>
              <a:rPr lang="cs-CZ" sz="3200" dirty="0" err="1">
                <a:solidFill>
                  <a:srgbClr val="000000"/>
                </a:solidFill>
              </a:rPr>
              <a:t>isn‘t</a:t>
            </a:r>
            <a:r>
              <a:rPr lang="cs-CZ" sz="3200" dirty="0">
                <a:solidFill>
                  <a:srgbClr val="00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heaviest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srgbClr val="000000"/>
                </a:solidFill>
              </a:rPr>
              <a:t>in </a:t>
            </a:r>
            <a:r>
              <a:rPr lang="cs-CZ" sz="3200" dirty="0" err="1">
                <a:solidFill>
                  <a:srgbClr val="000000"/>
                </a:solidFill>
              </a:rPr>
              <a:t>the</a:t>
            </a:r>
            <a:r>
              <a:rPr lang="cs-CZ" sz="3200" dirty="0">
                <a:solidFill>
                  <a:srgbClr val="000000"/>
                </a:solidFill>
              </a:rPr>
              <a:t> </a:t>
            </a:r>
            <a:r>
              <a:rPr lang="cs-CZ" sz="3200" dirty="0" err="1">
                <a:solidFill>
                  <a:srgbClr val="000000"/>
                </a:solidFill>
              </a:rPr>
              <a:t>world</a:t>
            </a:r>
            <a:r>
              <a:rPr lang="cs-CZ" sz="3200" dirty="0">
                <a:solidFill>
                  <a:srgbClr val="000000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err="1">
                <a:solidFill>
                  <a:srgbClr val="000000"/>
                </a:solidFill>
              </a:rPr>
              <a:t>They</a:t>
            </a:r>
            <a:r>
              <a:rPr lang="cs-CZ" sz="3200" dirty="0">
                <a:solidFill>
                  <a:srgbClr val="000000"/>
                </a:solidFill>
              </a:rPr>
              <a:t> are </a:t>
            </a:r>
            <a:r>
              <a:rPr lang="cs-CZ" sz="3200" dirty="0" err="1" smtClean="0">
                <a:solidFill>
                  <a:srgbClr val="FF0000"/>
                </a:solidFill>
              </a:rPr>
              <a:t>cleverer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srgbClr val="000000"/>
                </a:solidFill>
              </a:rPr>
              <a:t>than</a:t>
            </a:r>
            <a:r>
              <a:rPr lang="cs-CZ" sz="3200" dirty="0">
                <a:solidFill>
                  <a:srgbClr val="000000"/>
                </a:solidFill>
              </a:rPr>
              <a:t> my </a:t>
            </a:r>
            <a:r>
              <a:rPr lang="cs-CZ" sz="3200" dirty="0" err="1">
                <a:solidFill>
                  <a:srgbClr val="000000"/>
                </a:solidFill>
              </a:rPr>
              <a:t>friends</a:t>
            </a:r>
            <a:r>
              <a:rPr lang="cs-CZ" sz="3200" dirty="0">
                <a:solidFill>
                  <a:srgbClr val="000000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err="1">
                <a:solidFill>
                  <a:srgbClr val="000000"/>
                </a:solidFill>
              </a:rPr>
              <a:t>She</a:t>
            </a:r>
            <a:r>
              <a:rPr lang="cs-CZ" sz="3200" dirty="0">
                <a:solidFill>
                  <a:srgbClr val="000000"/>
                </a:solidFill>
              </a:rPr>
              <a:t> </a:t>
            </a:r>
            <a:r>
              <a:rPr lang="cs-CZ" sz="3200" dirty="0" err="1">
                <a:solidFill>
                  <a:srgbClr val="000000"/>
                </a:solidFill>
              </a:rPr>
              <a:t>is</a:t>
            </a:r>
            <a:r>
              <a:rPr lang="cs-CZ" sz="3200" dirty="0">
                <a:solidFill>
                  <a:srgbClr val="00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nicest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srgbClr val="000000"/>
                </a:solidFill>
              </a:rPr>
              <a:t>in </a:t>
            </a:r>
            <a:r>
              <a:rPr lang="cs-CZ" sz="3200" dirty="0" err="1">
                <a:solidFill>
                  <a:srgbClr val="000000"/>
                </a:solidFill>
              </a:rPr>
              <a:t>the</a:t>
            </a:r>
            <a:r>
              <a:rPr lang="cs-CZ" sz="3200" dirty="0">
                <a:solidFill>
                  <a:srgbClr val="000000"/>
                </a:solidFill>
              </a:rPr>
              <a:t> </a:t>
            </a:r>
            <a:r>
              <a:rPr lang="cs-CZ" sz="3200" dirty="0" err="1">
                <a:solidFill>
                  <a:srgbClr val="000000"/>
                </a:solidFill>
              </a:rPr>
              <a:t>world</a:t>
            </a:r>
            <a:r>
              <a:rPr lang="cs-CZ" sz="3200" dirty="0">
                <a:solidFill>
                  <a:srgbClr val="000000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err="1">
                <a:solidFill>
                  <a:srgbClr val="000000"/>
                </a:solidFill>
              </a:rPr>
              <a:t>This</a:t>
            </a:r>
            <a:r>
              <a:rPr lang="cs-CZ" sz="3200" dirty="0">
                <a:solidFill>
                  <a:srgbClr val="000000"/>
                </a:solidFill>
              </a:rPr>
              <a:t> country </a:t>
            </a:r>
            <a:r>
              <a:rPr lang="cs-CZ" sz="3200" dirty="0" err="1">
                <a:solidFill>
                  <a:srgbClr val="000000"/>
                </a:solidFill>
              </a:rPr>
              <a:t>is</a:t>
            </a:r>
            <a:r>
              <a:rPr lang="cs-CZ" sz="3200" dirty="0">
                <a:solidFill>
                  <a:srgbClr val="00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hilliest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srgbClr val="000000"/>
                </a:solidFill>
              </a:rPr>
              <a:t>in </a:t>
            </a:r>
            <a:r>
              <a:rPr lang="cs-CZ" sz="3200" dirty="0" err="1">
                <a:solidFill>
                  <a:srgbClr val="000000"/>
                </a:solidFill>
              </a:rPr>
              <a:t>the</a:t>
            </a:r>
            <a:r>
              <a:rPr lang="cs-CZ" sz="3200" dirty="0">
                <a:solidFill>
                  <a:srgbClr val="000000"/>
                </a:solidFill>
              </a:rPr>
              <a:t> </a:t>
            </a:r>
            <a:r>
              <a:rPr lang="cs-CZ" sz="3200" dirty="0" err="1">
                <a:solidFill>
                  <a:srgbClr val="000000"/>
                </a:solidFill>
              </a:rPr>
              <a:t>world</a:t>
            </a:r>
            <a:r>
              <a:rPr lang="cs-CZ" sz="3200" dirty="0" smtClean="0">
                <a:solidFill>
                  <a:srgbClr val="000000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err="1" smtClean="0">
                <a:solidFill>
                  <a:srgbClr val="000000"/>
                </a:solidFill>
              </a:rPr>
              <a:t>They</a:t>
            </a:r>
            <a:r>
              <a:rPr lang="cs-CZ" sz="3200" dirty="0" smtClean="0">
                <a:solidFill>
                  <a:srgbClr val="000000"/>
                </a:solidFill>
              </a:rPr>
              <a:t> are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fattest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000000"/>
                </a:solidFill>
              </a:rPr>
              <a:t>in </a:t>
            </a:r>
            <a:r>
              <a:rPr lang="cs-CZ" sz="3200" dirty="0" err="1" smtClean="0">
                <a:solidFill>
                  <a:srgbClr val="000000"/>
                </a:solidFill>
              </a:rPr>
              <a:t>this</a:t>
            </a:r>
            <a:r>
              <a:rPr lang="cs-CZ" sz="3200" dirty="0" smtClean="0">
                <a:solidFill>
                  <a:srgbClr val="000000"/>
                </a:solidFill>
              </a:rPr>
              <a:t> </a:t>
            </a:r>
            <a:r>
              <a:rPr lang="cs-CZ" sz="3200" dirty="0" err="1" smtClean="0">
                <a:solidFill>
                  <a:srgbClr val="000000"/>
                </a:solidFill>
              </a:rPr>
              <a:t>town</a:t>
            </a:r>
            <a:r>
              <a:rPr lang="cs-CZ" sz="3200" dirty="0" smtClean="0">
                <a:solidFill>
                  <a:srgbClr val="000000"/>
                </a:solidFill>
              </a:rPr>
              <a:t>.</a:t>
            </a:r>
            <a:endParaRPr lang="cs-CZ" sz="3200" dirty="0">
              <a:solidFill>
                <a:srgbClr val="0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14472" y="215192"/>
            <a:ext cx="6552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Řešení</a:t>
            </a:r>
            <a:r>
              <a:rPr lang="cs-CZ" sz="3200" dirty="0" smtClean="0"/>
              <a:t>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41199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630551" y="620688"/>
            <a:ext cx="8487581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161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18</TotalTime>
  <Words>262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Úhly</vt:lpstr>
      <vt:lpstr>Stupňování krátkých přídavných jmen</vt:lpstr>
      <vt:lpstr>Prezentace aplikace PowerPoint</vt:lpstr>
      <vt:lpstr>Stupňování krátkých přídavných jmen</vt:lpstr>
      <vt:lpstr>Prezentace aplikace PowerPoint</vt:lpstr>
      <vt:lpstr>Prezentace aplikace PowerPoint</vt:lpstr>
      <vt:lpstr>Použité zdroje</vt:lpstr>
    </vt:vector>
  </TitlesOfParts>
  <Company>Základní škola Čelákovice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Stupňování krátkých přídavných jmen</dc:title>
  <dc:creator>Nová Sborovna</dc:creator>
  <cp:lastModifiedBy>Kyli</cp:lastModifiedBy>
  <cp:revision>4</cp:revision>
  <dcterms:created xsi:type="dcterms:W3CDTF">2011-12-01T06:29:38Z</dcterms:created>
  <dcterms:modified xsi:type="dcterms:W3CDTF">2012-01-22T10:51:43Z</dcterms:modified>
</cp:coreProperties>
</file>