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7" r:id="rId2"/>
    <p:sldId id="258" r:id="rId3"/>
    <p:sldId id="259" r:id="rId4"/>
    <p:sldId id="262" r:id="rId5"/>
    <p:sldId id="265" r:id="rId6"/>
    <p:sldId id="267" r:id="rId7"/>
    <p:sldId id="269" r:id="rId8"/>
    <p:sldId id="271" r:id="rId9"/>
    <p:sldId id="273" r:id="rId10"/>
    <p:sldId id="275" r:id="rId11"/>
    <p:sldId id="277" r:id="rId12"/>
    <p:sldId id="279" r:id="rId13"/>
    <p:sldId id="281" r:id="rId14"/>
    <p:sldId id="283" r:id="rId15"/>
    <p:sldId id="285" r:id="rId16"/>
    <p:sldId id="287" r:id="rId17"/>
    <p:sldId id="289" r:id="rId18"/>
    <p:sldId id="291" r:id="rId19"/>
    <p:sldId id="293" r:id="rId20"/>
    <p:sldId id="295" r:id="rId21"/>
    <p:sldId id="297" r:id="rId22"/>
    <p:sldId id="299" r:id="rId23"/>
    <p:sldId id="261" r:id="rId24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85" autoAdjust="0"/>
    <p:restoredTop sz="94590" autoAdjust="0"/>
  </p:normalViewPr>
  <p:slideViewPr>
    <p:cSldViewPr>
      <p:cViewPr>
        <p:scale>
          <a:sx n="78" d="100"/>
          <a:sy n="78" d="100"/>
        </p:scale>
        <p:origin x="-118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NÁZEV:VY_32_INOVACE_3.2.8.2.P 11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Sudoku </a:t>
          </a:r>
          <a:r>
            <a:rPr lang="cs-CZ" sz="2000" smtClean="0"/>
            <a:t>pro </a:t>
          </a:r>
          <a:r>
            <a:rPr lang="cs-CZ" sz="2000" dirty="0" smtClean="0"/>
            <a:t>pokročilé třeťáky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NÁZEV:VY_32_INOVACE_3.2.8.2.P 11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Sudoku </a:t>
          </a:r>
          <a:r>
            <a:rPr lang="cs-CZ" sz="2000" kern="1200" smtClean="0"/>
            <a:t>pro </a:t>
          </a:r>
          <a:r>
            <a:rPr lang="cs-CZ" sz="2000" kern="1200" dirty="0" smtClean="0"/>
            <a:t>pokročilé třeťáky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9590102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499992" y="2515440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n o t a c 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 se učí řešit složitější sudoku.</a:t>
            </a:r>
          </a:p>
          <a:p>
            <a:pPr marL="0" indent="0">
              <a:buNone/>
            </a:pPr>
            <a:r>
              <a:rPr lang="cs-CZ" dirty="0" smtClean="0"/>
              <a:t>Každá buňka, každý řádek i sloupec musí obsahovat řadu čísel 1 – </a:t>
            </a:r>
            <a:r>
              <a:rPr lang="cs-CZ" smtClean="0"/>
              <a:t>9.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Součástí řešení jsou jednotlivé kroky.</a:t>
            </a:r>
          </a:p>
        </p:txBody>
      </p:sp>
    </p:spTree>
    <p:extLst>
      <p:ext uri="{BB962C8B-B14F-4D97-AF65-F5344CB8AC3E}">
        <p14:creationId xmlns:p14="http://schemas.microsoft.com/office/powerpoint/2010/main" val="3001682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6252851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7439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2420888"/>
            <a:ext cx="312457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Ř e š e n í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225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8225187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7929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5646600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3092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4088558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0844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4172836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4254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5242632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5983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7956459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4881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1601105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272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4628360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0339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3227692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2266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608341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3301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2446760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7307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4581164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308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0453621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5405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4105295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14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403168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3195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7895311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66840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1926307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7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8058252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524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5688567"/>
              </p:ext>
            </p:extLst>
          </p:nvPr>
        </p:nvGraphicFramePr>
        <p:xfrm>
          <a:off x="1043608" y="548680"/>
          <a:ext cx="6573353" cy="585245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68696"/>
                <a:gridCol w="648072"/>
                <a:gridCol w="720080"/>
                <a:gridCol w="648072"/>
                <a:gridCol w="720080"/>
                <a:gridCol w="720080"/>
                <a:gridCol w="792088"/>
                <a:gridCol w="792088"/>
                <a:gridCol w="864097"/>
              </a:tblGrid>
              <a:tr h="663344">
                <a:tc>
                  <a:txBody>
                    <a:bodyPr/>
                    <a:lstStyle/>
                    <a:p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66638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/>
                </a:tc>
              </a:tr>
              <a:tr h="62976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72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 4</a:t>
                      </a:r>
                      <a:endParaRPr lang="cs-CZ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1488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9</a:t>
                      </a:r>
                      <a:endParaRPr lang="cs-CZ" dirty="0"/>
                    </a:p>
                  </a:txBody>
                  <a:tcPr/>
                </a:tc>
              </a:tr>
              <a:tr h="61906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6</a:t>
                      </a:r>
                      <a:endParaRPr lang="cs-CZ" dirty="0" smtClean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67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7505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8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 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62788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5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344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388</TotalTime>
  <Words>2481</Words>
  <Application>Microsoft Office PowerPoint</Application>
  <PresentationFormat>Předvádění na obrazovce (4:3)</PresentationFormat>
  <Paragraphs>2410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A n o t a c 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Alena</cp:lastModifiedBy>
  <cp:revision>50</cp:revision>
  <cp:lastPrinted>2011-11-07T13:07:31Z</cp:lastPrinted>
  <dcterms:created xsi:type="dcterms:W3CDTF">2011-11-02T10:29:00Z</dcterms:created>
  <dcterms:modified xsi:type="dcterms:W3CDTF">2012-06-25T17:21:52Z</dcterms:modified>
</cp:coreProperties>
</file>