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2"/>
  </p:notesMasterIdLst>
  <p:sldIdLst>
    <p:sldId id="284" r:id="rId2"/>
    <p:sldId id="282" r:id="rId3"/>
    <p:sldId id="256" r:id="rId4"/>
    <p:sldId id="257" r:id="rId5"/>
    <p:sldId id="263" r:id="rId6"/>
    <p:sldId id="259" r:id="rId7"/>
    <p:sldId id="265" r:id="rId8"/>
    <p:sldId id="264" r:id="rId9"/>
    <p:sldId id="271" r:id="rId10"/>
    <p:sldId id="266" r:id="rId11"/>
    <p:sldId id="268" r:id="rId12"/>
    <p:sldId id="267" r:id="rId13"/>
    <p:sldId id="269" r:id="rId14"/>
    <p:sldId id="276" r:id="rId15"/>
    <p:sldId id="277" r:id="rId16"/>
    <p:sldId id="278" r:id="rId17"/>
    <p:sldId id="279" r:id="rId18"/>
    <p:sldId id="280" r:id="rId19"/>
    <p:sldId id="281" r:id="rId20"/>
    <p:sldId id="286" r:id="rId21"/>
  </p:sldIdLst>
  <p:sldSz cx="9144000" cy="6858000" type="screen4x3"/>
  <p:notesSz cx="6858000" cy="9144000"/>
  <p:defaultTex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9" d="100"/>
          <a:sy n="69" d="100"/>
        </p:scale>
        <p:origin x="-1416" y="-96"/>
      </p:cViewPr>
      <p:guideLst>
        <p:guide orient="horz" pos="2160"/>
        <p:guide pos="2880"/>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57F3AB3-0718-4624-B441-E567A8F0AB56}" type="doc">
      <dgm:prSet loTypeId="urn:microsoft.com/office/officeart/2005/8/layout/target3" loCatId="relationship" qsTypeId="urn:microsoft.com/office/officeart/2005/8/quickstyle/simple5" qsCatId="simple" csTypeId="urn:microsoft.com/office/officeart/2005/8/colors/accent1_2" csCatId="accent1" phldr="1"/>
      <dgm:spPr/>
      <dgm:t>
        <a:bodyPr/>
        <a:lstStyle/>
        <a:p>
          <a:endParaRPr lang="cs-CZ"/>
        </a:p>
      </dgm:t>
    </dgm:pt>
    <dgm:pt modelId="{B651F6E3-6281-48DB-9319-2AEAFDAE7572}">
      <dgm:prSet custT="1"/>
      <dgm:spPr/>
      <dgm:t>
        <a:bodyPr/>
        <a:lstStyle/>
        <a:p>
          <a:pPr algn="l" rtl="0"/>
          <a:r>
            <a:rPr lang="cs-CZ" sz="1600" dirty="0" smtClean="0"/>
            <a:t>NÁZEV: </a:t>
          </a:r>
          <a:r>
            <a:rPr lang="cs-CZ" sz="1600" dirty="0" smtClean="0"/>
            <a:t>VY_32_INOVACE_3.2.10.2. O 18</a:t>
          </a:r>
          <a:endParaRPr lang="cs-CZ" sz="1600" dirty="0"/>
        </a:p>
      </dgm:t>
    </dgm:pt>
    <dgm:pt modelId="{A571E265-742E-411A-ABCF-E39FDBC7528A}" type="parTrans" cxnId="{7BC66EC3-EBD6-4F3A-99ED-9D25F66FFA51}">
      <dgm:prSet/>
      <dgm:spPr/>
      <dgm:t>
        <a:bodyPr/>
        <a:lstStyle/>
        <a:p>
          <a:endParaRPr lang="cs-CZ"/>
        </a:p>
      </dgm:t>
    </dgm:pt>
    <dgm:pt modelId="{E33260FE-399D-481C-B2D6-3B35DD16DC84}" type="sibTrans" cxnId="{7BC66EC3-EBD6-4F3A-99ED-9D25F66FFA51}">
      <dgm:prSet/>
      <dgm:spPr/>
      <dgm:t>
        <a:bodyPr/>
        <a:lstStyle/>
        <a:p>
          <a:endParaRPr lang="cs-CZ"/>
        </a:p>
      </dgm:t>
    </dgm:pt>
    <dgm:pt modelId="{D1D4F407-5343-4D3F-B5B9-D407B03CAEB4}">
      <dgm:prSet custT="1"/>
      <dgm:spPr/>
      <dgm:t>
        <a:bodyPr/>
        <a:lstStyle/>
        <a:p>
          <a:pPr algn="l" rtl="0"/>
          <a:r>
            <a:rPr lang="cs-CZ" sz="1600" dirty="0" smtClean="0"/>
            <a:t>NÁZEV ŠKOLY: Základní škola Strančice, okres Praha - východ</a:t>
          </a:r>
          <a:endParaRPr lang="cs-CZ" sz="1600" dirty="0"/>
        </a:p>
      </dgm:t>
    </dgm:pt>
    <dgm:pt modelId="{FB3E2B41-81AD-4068-9354-4B764E7CC2F7}" type="parTrans" cxnId="{14367CC6-B9B1-40CF-BBB3-C17F79391DAE}">
      <dgm:prSet/>
      <dgm:spPr/>
      <dgm:t>
        <a:bodyPr/>
        <a:lstStyle/>
        <a:p>
          <a:endParaRPr lang="cs-CZ"/>
        </a:p>
      </dgm:t>
    </dgm:pt>
    <dgm:pt modelId="{878E4EBE-18EA-43B6-B589-1210E1E4CF6A}" type="sibTrans" cxnId="{14367CC6-B9B1-40CF-BBB3-C17F79391DAE}">
      <dgm:prSet/>
      <dgm:spPr/>
      <dgm:t>
        <a:bodyPr/>
        <a:lstStyle/>
        <a:p>
          <a:endParaRPr lang="cs-CZ"/>
        </a:p>
      </dgm:t>
    </dgm:pt>
    <dgm:pt modelId="{D1B46980-6531-4606-95E6-44980827E919}">
      <dgm:prSet custT="1"/>
      <dgm:spPr/>
      <dgm:t>
        <a:bodyPr/>
        <a:lstStyle/>
        <a:p>
          <a:pPr algn="l" rtl="0"/>
          <a:r>
            <a:rPr lang="cs-CZ" sz="1600" dirty="0" smtClean="0"/>
            <a:t>AUTOR: Mgr. Lenka Kulhavá</a:t>
          </a:r>
          <a:endParaRPr lang="cs-CZ" sz="1600" dirty="0"/>
        </a:p>
      </dgm:t>
    </dgm:pt>
    <dgm:pt modelId="{4F7B2CF5-A270-4D61-A510-1C1C5A4DCD3B}" type="parTrans" cxnId="{AB906E97-3CD9-4E05-91AE-864F8E394536}">
      <dgm:prSet/>
      <dgm:spPr/>
      <dgm:t>
        <a:bodyPr/>
        <a:lstStyle/>
        <a:p>
          <a:endParaRPr lang="cs-CZ"/>
        </a:p>
      </dgm:t>
    </dgm:pt>
    <dgm:pt modelId="{CFF69701-2866-4EF5-BFB5-F3F9B72EB817}" type="sibTrans" cxnId="{AB906E97-3CD9-4E05-91AE-864F8E394536}">
      <dgm:prSet/>
      <dgm:spPr/>
      <dgm:t>
        <a:bodyPr/>
        <a:lstStyle/>
        <a:p>
          <a:endParaRPr lang="cs-CZ"/>
        </a:p>
      </dgm:t>
    </dgm:pt>
    <dgm:pt modelId="{D8197B8C-B260-4A16-BDF4-0947B075E274}">
      <dgm:prSet custT="1"/>
      <dgm:spPr/>
      <dgm:t>
        <a:bodyPr/>
        <a:lstStyle/>
        <a:p>
          <a:pPr algn="l" rtl="0"/>
          <a:r>
            <a:rPr lang="cs-CZ" sz="1600" dirty="0" err="1" smtClean="0"/>
            <a:t>TEMA</a:t>
          </a:r>
          <a:r>
            <a:rPr lang="cs-CZ" sz="1600" dirty="0" smtClean="0"/>
            <a:t>: Angličtina</a:t>
          </a:r>
          <a:endParaRPr lang="cs-CZ" sz="1600" dirty="0"/>
        </a:p>
      </dgm:t>
    </dgm:pt>
    <dgm:pt modelId="{51C5993D-B262-45E6-B66E-76BC9D6D883D}" type="parTrans" cxnId="{EDF6FE6B-9DBE-4D7B-B8FD-7098875B4EED}">
      <dgm:prSet/>
      <dgm:spPr/>
      <dgm:t>
        <a:bodyPr/>
        <a:lstStyle/>
        <a:p>
          <a:endParaRPr lang="cs-CZ"/>
        </a:p>
      </dgm:t>
    </dgm:pt>
    <dgm:pt modelId="{1AEC7F05-E0FE-459C-BD47-224AC9D7BEE4}" type="sibTrans" cxnId="{EDF6FE6B-9DBE-4D7B-B8FD-7098875B4EED}">
      <dgm:prSet/>
      <dgm:spPr/>
      <dgm:t>
        <a:bodyPr/>
        <a:lstStyle/>
        <a:p>
          <a:endParaRPr lang="cs-CZ"/>
        </a:p>
      </dgm:t>
    </dgm:pt>
    <dgm:pt modelId="{4C35D32F-0EAB-4CD7-82EE-45574DC2A586}">
      <dgm:prSet custT="1"/>
      <dgm:spPr/>
      <dgm:t>
        <a:bodyPr/>
        <a:lstStyle/>
        <a:p>
          <a:pPr algn="l" rtl="0"/>
          <a:r>
            <a:rPr lang="cs-CZ" sz="1600" dirty="0" smtClean="0"/>
            <a:t>ČÍSLO PROJEKTU: </a:t>
          </a:r>
          <a:endParaRPr lang="cs-CZ" sz="1600" dirty="0"/>
        </a:p>
      </dgm:t>
    </dgm:pt>
    <dgm:pt modelId="{A15F02C0-547C-48B3-9D05-E7F145EBF3C4}" type="parTrans" cxnId="{2221FB34-310D-4638-ACAE-9ACC709E4926}">
      <dgm:prSet/>
      <dgm:spPr/>
      <dgm:t>
        <a:bodyPr/>
        <a:lstStyle/>
        <a:p>
          <a:endParaRPr lang="cs-CZ"/>
        </a:p>
      </dgm:t>
    </dgm:pt>
    <dgm:pt modelId="{8C5711BF-38F0-4590-B6BC-B3119A33CA2E}" type="sibTrans" cxnId="{2221FB34-310D-4638-ACAE-9ACC709E4926}">
      <dgm:prSet/>
      <dgm:spPr/>
      <dgm:t>
        <a:bodyPr/>
        <a:lstStyle/>
        <a:p>
          <a:endParaRPr lang="cs-CZ"/>
        </a:p>
      </dgm:t>
    </dgm:pt>
    <dgm:pt modelId="{333A1088-737F-45CB-B68E-254E46348037}" type="pres">
      <dgm:prSet presAssocID="{757F3AB3-0718-4624-B441-E567A8F0AB56}" presName="Name0" presStyleCnt="0">
        <dgm:presLayoutVars>
          <dgm:chMax val="7"/>
          <dgm:dir/>
          <dgm:animLvl val="lvl"/>
          <dgm:resizeHandles val="exact"/>
        </dgm:presLayoutVars>
      </dgm:prSet>
      <dgm:spPr/>
      <dgm:t>
        <a:bodyPr/>
        <a:lstStyle/>
        <a:p>
          <a:endParaRPr lang="cs-CZ"/>
        </a:p>
      </dgm:t>
    </dgm:pt>
    <dgm:pt modelId="{F5ABB229-8D3B-4694-996A-96F23CF14429}" type="pres">
      <dgm:prSet presAssocID="{D1D4F407-5343-4D3F-B5B9-D407B03CAEB4}" presName="circle1" presStyleLbl="node1" presStyleIdx="0" presStyleCnt="5"/>
      <dgm:spPr/>
      <dgm:t>
        <a:bodyPr/>
        <a:lstStyle/>
        <a:p>
          <a:endParaRPr lang="cs-CZ"/>
        </a:p>
      </dgm:t>
    </dgm:pt>
    <dgm:pt modelId="{F41139FD-01EE-4571-8B17-4FB00FC51163}" type="pres">
      <dgm:prSet presAssocID="{D1D4F407-5343-4D3F-B5B9-D407B03CAEB4}" presName="space" presStyleCnt="0"/>
      <dgm:spPr/>
      <dgm:t>
        <a:bodyPr/>
        <a:lstStyle/>
        <a:p>
          <a:endParaRPr lang="cs-CZ"/>
        </a:p>
      </dgm:t>
    </dgm:pt>
    <dgm:pt modelId="{D005CE8C-CC26-4C3E-AC11-E15060ECD759}" type="pres">
      <dgm:prSet presAssocID="{D1D4F407-5343-4D3F-B5B9-D407B03CAEB4}" presName="rect1" presStyleLbl="alignAcc1" presStyleIdx="0" presStyleCnt="5" custLinFactNeighborX="-244" custLinFactNeighborY="165"/>
      <dgm:spPr/>
      <dgm:t>
        <a:bodyPr/>
        <a:lstStyle/>
        <a:p>
          <a:endParaRPr lang="cs-CZ"/>
        </a:p>
      </dgm:t>
    </dgm:pt>
    <dgm:pt modelId="{2C702D82-9B77-49B7-9568-BB8EB47C3372}" type="pres">
      <dgm:prSet presAssocID="{D1B46980-6531-4606-95E6-44980827E919}" presName="vertSpace2" presStyleLbl="node1" presStyleIdx="0" presStyleCnt="5"/>
      <dgm:spPr/>
      <dgm:t>
        <a:bodyPr/>
        <a:lstStyle/>
        <a:p>
          <a:endParaRPr lang="cs-CZ"/>
        </a:p>
      </dgm:t>
    </dgm:pt>
    <dgm:pt modelId="{A52A0455-90FF-4808-ABD0-F02540D31D5A}" type="pres">
      <dgm:prSet presAssocID="{D1B46980-6531-4606-95E6-44980827E919}" presName="circle2" presStyleLbl="node1" presStyleIdx="1" presStyleCnt="5"/>
      <dgm:spPr/>
      <dgm:t>
        <a:bodyPr/>
        <a:lstStyle/>
        <a:p>
          <a:endParaRPr lang="cs-CZ"/>
        </a:p>
      </dgm:t>
    </dgm:pt>
    <dgm:pt modelId="{6140AFEC-043D-4C43-A2F9-D0F5331DF3A3}" type="pres">
      <dgm:prSet presAssocID="{D1B46980-6531-4606-95E6-44980827E919}" presName="rect2" presStyleLbl="alignAcc1" presStyleIdx="1" presStyleCnt="5"/>
      <dgm:spPr/>
      <dgm:t>
        <a:bodyPr/>
        <a:lstStyle/>
        <a:p>
          <a:endParaRPr lang="cs-CZ"/>
        </a:p>
      </dgm:t>
    </dgm:pt>
    <dgm:pt modelId="{9358AC05-5D7D-4327-9F80-1AD486AEA664}" type="pres">
      <dgm:prSet presAssocID="{B651F6E3-6281-48DB-9319-2AEAFDAE7572}" presName="vertSpace3" presStyleLbl="node1" presStyleIdx="1" presStyleCnt="5"/>
      <dgm:spPr/>
      <dgm:t>
        <a:bodyPr/>
        <a:lstStyle/>
        <a:p>
          <a:endParaRPr lang="cs-CZ"/>
        </a:p>
      </dgm:t>
    </dgm:pt>
    <dgm:pt modelId="{313FC574-E1CD-4FB4-B054-0B805CE0447D}" type="pres">
      <dgm:prSet presAssocID="{B651F6E3-6281-48DB-9319-2AEAFDAE7572}" presName="circle3" presStyleLbl="node1" presStyleIdx="2" presStyleCnt="5"/>
      <dgm:spPr/>
      <dgm:t>
        <a:bodyPr/>
        <a:lstStyle/>
        <a:p>
          <a:endParaRPr lang="cs-CZ"/>
        </a:p>
      </dgm:t>
    </dgm:pt>
    <dgm:pt modelId="{619D679B-A015-4ECF-8348-D1034C574F40}" type="pres">
      <dgm:prSet presAssocID="{B651F6E3-6281-48DB-9319-2AEAFDAE7572}" presName="rect3" presStyleLbl="alignAcc1" presStyleIdx="2" presStyleCnt="5" custLinFactNeighborX="343" custLinFactNeighborY="-1569"/>
      <dgm:spPr/>
      <dgm:t>
        <a:bodyPr/>
        <a:lstStyle/>
        <a:p>
          <a:endParaRPr lang="cs-CZ"/>
        </a:p>
      </dgm:t>
    </dgm:pt>
    <dgm:pt modelId="{322283A8-4A27-4CDA-BAE3-F381106A9174}" type="pres">
      <dgm:prSet presAssocID="{D8197B8C-B260-4A16-BDF4-0947B075E274}" presName="vertSpace4" presStyleLbl="node1" presStyleIdx="2" presStyleCnt="5"/>
      <dgm:spPr/>
      <dgm:t>
        <a:bodyPr/>
        <a:lstStyle/>
        <a:p>
          <a:endParaRPr lang="cs-CZ"/>
        </a:p>
      </dgm:t>
    </dgm:pt>
    <dgm:pt modelId="{FFC9F71D-1B4F-4AD9-A4A6-86ADEFC8AF5C}" type="pres">
      <dgm:prSet presAssocID="{D8197B8C-B260-4A16-BDF4-0947B075E274}" presName="circle4" presStyleLbl="node1" presStyleIdx="3" presStyleCnt="5"/>
      <dgm:spPr/>
      <dgm:t>
        <a:bodyPr/>
        <a:lstStyle/>
        <a:p>
          <a:endParaRPr lang="cs-CZ"/>
        </a:p>
      </dgm:t>
    </dgm:pt>
    <dgm:pt modelId="{25B08C86-7E15-44DC-BE7F-FFB55DD49D12}" type="pres">
      <dgm:prSet presAssocID="{D8197B8C-B260-4A16-BDF4-0947B075E274}" presName="rect4" presStyleLbl="alignAcc1" presStyleIdx="3" presStyleCnt="5" custLinFactNeighborX="-765" custLinFactNeighborY="131"/>
      <dgm:spPr/>
      <dgm:t>
        <a:bodyPr/>
        <a:lstStyle/>
        <a:p>
          <a:endParaRPr lang="cs-CZ"/>
        </a:p>
      </dgm:t>
    </dgm:pt>
    <dgm:pt modelId="{76644BE8-9D7C-4C09-B250-3D10AF48CBB7}" type="pres">
      <dgm:prSet presAssocID="{4C35D32F-0EAB-4CD7-82EE-45574DC2A586}" presName="vertSpace5" presStyleLbl="node1" presStyleIdx="3" presStyleCnt="5"/>
      <dgm:spPr/>
      <dgm:t>
        <a:bodyPr/>
        <a:lstStyle/>
        <a:p>
          <a:endParaRPr lang="cs-CZ"/>
        </a:p>
      </dgm:t>
    </dgm:pt>
    <dgm:pt modelId="{EE85B701-7295-41C0-BA7A-34D3756A2AE6}" type="pres">
      <dgm:prSet presAssocID="{4C35D32F-0EAB-4CD7-82EE-45574DC2A586}" presName="circle5" presStyleLbl="node1" presStyleIdx="4" presStyleCnt="5"/>
      <dgm:spPr/>
      <dgm:t>
        <a:bodyPr/>
        <a:lstStyle/>
        <a:p>
          <a:endParaRPr lang="cs-CZ"/>
        </a:p>
      </dgm:t>
    </dgm:pt>
    <dgm:pt modelId="{8BEBB6EC-1DAA-4CAC-8A25-BC0FCBD5DBD5}" type="pres">
      <dgm:prSet presAssocID="{4C35D32F-0EAB-4CD7-82EE-45574DC2A586}" presName="rect5" presStyleLbl="alignAcc1" presStyleIdx="4" presStyleCnt="5" custLinFactNeighborX="-765" custLinFactNeighborY="-15397"/>
      <dgm:spPr/>
      <dgm:t>
        <a:bodyPr/>
        <a:lstStyle/>
        <a:p>
          <a:endParaRPr lang="cs-CZ"/>
        </a:p>
      </dgm:t>
    </dgm:pt>
    <dgm:pt modelId="{AED2198E-93D5-4001-81B4-73124B309672}" type="pres">
      <dgm:prSet presAssocID="{D1D4F407-5343-4D3F-B5B9-D407B03CAEB4}" presName="rect1ParTxNoCh" presStyleLbl="alignAcc1" presStyleIdx="4" presStyleCnt="5">
        <dgm:presLayoutVars>
          <dgm:chMax val="1"/>
          <dgm:bulletEnabled val="1"/>
        </dgm:presLayoutVars>
      </dgm:prSet>
      <dgm:spPr/>
      <dgm:t>
        <a:bodyPr/>
        <a:lstStyle/>
        <a:p>
          <a:endParaRPr lang="cs-CZ"/>
        </a:p>
      </dgm:t>
    </dgm:pt>
    <dgm:pt modelId="{2BE915AB-18AA-4053-B92C-3BFC9ED204BB}" type="pres">
      <dgm:prSet presAssocID="{D1B46980-6531-4606-95E6-44980827E919}" presName="rect2ParTxNoCh" presStyleLbl="alignAcc1" presStyleIdx="4" presStyleCnt="5">
        <dgm:presLayoutVars>
          <dgm:chMax val="1"/>
          <dgm:bulletEnabled val="1"/>
        </dgm:presLayoutVars>
      </dgm:prSet>
      <dgm:spPr/>
      <dgm:t>
        <a:bodyPr/>
        <a:lstStyle/>
        <a:p>
          <a:endParaRPr lang="cs-CZ"/>
        </a:p>
      </dgm:t>
    </dgm:pt>
    <dgm:pt modelId="{6BB5E863-4638-4E1D-BFDE-399D028AC4ED}" type="pres">
      <dgm:prSet presAssocID="{B651F6E3-6281-48DB-9319-2AEAFDAE7572}" presName="rect3ParTxNoCh" presStyleLbl="alignAcc1" presStyleIdx="4" presStyleCnt="5">
        <dgm:presLayoutVars>
          <dgm:chMax val="1"/>
          <dgm:bulletEnabled val="1"/>
        </dgm:presLayoutVars>
      </dgm:prSet>
      <dgm:spPr/>
      <dgm:t>
        <a:bodyPr/>
        <a:lstStyle/>
        <a:p>
          <a:endParaRPr lang="cs-CZ"/>
        </a:p>
      </dgm:t>
    </dgm:pt>
    <dgm:pt modelId="{5A5FFA88-C948-4069-8E93-59FA12366E83}" type="pres">
      <dgm:prSet presAssocID="{D8197B8C-B260-4A16-BDF4-0947B075E274}" presName="rect4ParTxNoCh" presStyleLbl="alignAcc1" presStyleIdx="4" presStyleCnt="5">
        <dgm:presLayoutVars>
          <dgm:chMax val="1"/>
          <dgm:bulletEnabled val="1"/>
        </dgm:presLayoutVars>
      </dgm:prSet>
      <dgm:spPr/>
      <dgm:t>
        <a:bodyPr/>
        <a:lstStyle/>
        <a:p>
          <a:endParaRPr lang="cs-CZ"/>
        </a:p>
      </dgm:t>
    </dgm:pt>
    <dgm:pt modelId="{890E4F0B-2866-4A3F-A3C7-2A14B1797930}" type="pres">
      <dgm:prSet presAssocID="{4C35D32F-0EAB-4CD7-82EE-45574DC2A586}" presName="rect5ParTxNoCh" presStyleLbl="alignAcc1" presStyleIdx="4" presStyleCnt="5">
        <dgm:presLayoutVars>
          <dgm:chMax val="1"/>
          <dgm:bulletEnabled val="1"/>
        </dgm:presLayoutVars>
      </dgm:prSet>
      <dgm:spPr/>
      <dgm:t>
        <a:bodyPr/>
        <a:lstStyle/>
        <a:p>
          <a:endParaRPr lang="cs-CZ"/>
        </a:p>
      </dgm:t>
    </dgm:pt>
  </dgm:ptLst>
  <dgm:cxnLst>
    <dgm:cxn modelId="{4C789702-759A-4748-87D2-B63E43DA15AF}" type="presOf" srcId="{B651F6E3-6281-48DB-9319-2AEAFDAE7572}" destId="{6BB5E863-4638-4E1D-BFDE-399D028AC4ED}" srcOrd="1" destOrd="0" presId="urn:microsoft.com/office/officeart/2005/8/layout/target3"/>
    <dgm:cxn modelId="{5183093A-1C4A-4609-9FBF-A1C662A8498D}" type="presOf" srcId="{D8197B8C-B260-4A16-BDF4-0947B075E274}" destId="{25B08C86-7E15-44DC-BE7F-FFB55DD49D12}" srcOrd="0" destOrd="0" presId="urn:microsoft.com/office/officeart/2005/8/layout/target3"/>
    <dgm:cxn modelId="{68CD530A-9EE2-45E9-BB56-BEF56A08AD52}" type="presOf" srcId="{B651F6E3-6281-48DB-9319-2AEAFDAE7572}" destId="{619D679B-A015-4ECF-8348-D1034C574F40}" srcOrd="0" destOrd="0" presId="urn:microsoft.com/office/officeart/2005/8/layout/target3"/>
    <dgm:cxn modelId="{14367CC6-B9B1-40CF-BBB3-C17F79391DAE}" srcId="{757F3AB3-0718-4624-B441-E567A8F0AB56}" destId="{D1D4F407-5343-4D3F-B5B9-D407B03CAEB4}" srcOrd="0" destOrd="0" parTransId="{FB3E2B41-81AD-4068-9354-4B764E7CC2F7}" sibTransId="{878E4EBE-18EA-43B6-B589-1210E1E4CF6A}"/>
    <dgm:cxn modelId="{7D2746D9-F4F0-4C38-B6C5-235A79184237}" type="presOf" srcId="{757F3AB3-0718-4624-B441-E567A8F0AB56}" destId="{333A1088-737F-45CB-B68E-254E46348037}" srcOrd="0" destOrd="0" presId="urn:microsoft.com/office/officeart/2005/8/layout/target3"/>
    <dgm:cxn modelId="{2221FB34-310D-4638-ACAE-9ACC709E4926}" srcId="{757F3AB3-0718-4624-B441-E567A8F0AB56}" destId="{4C35D32F-0EAB-4CD7-82EE-45574DC2A586}" srcOrd="4" destOrd="0" parTransId="{A15F02C0-547C-48B3-9D05-E7F145EBF3C4}" sibTransId="{8C5711BF-38F0-4590-B6BC-B3119A33CA2E}"/>
    <dgm:cxn modelId="{25FF66E3-996B-4EF4-99B0-7E3881021B24}" type="presOf" srcId="{4C35D32F-0EAB-4CD7-82EE-45574DC2A586}" destId="{8BEBB6EC-1DAA-4CAC-8A25-BC0FCBD5DBD5}" srcOrd="0" destOrd="0" presId="urn:microsoft.com/office/officeart/2005/8/layout/target3"/>
    <dgm:cxn modelId="{4071A469-188A-4810-AECD-F3EE063FE0A4}" type="presOf" srcId="{D1B46980-6531-4606-95E6-44980827E919}" destId="{6140AFEC-043D-4C43-A2F9-D0F5331DF3A3}" srcOrd="0" destOrd="0" presId="urn:microsoft.com/office/officeart/2005/8/layout/target3"/>
    <dgm:cxn modelId="{F6CD6BB0-0E06-4E7D-AD6F-98F5CDC506C1}" type="presOf" srcId="{D8197B8C-B260-4A16-BDF4-0947B075E274}" destId="{5A5FFA88-C948-4069-8E93-59FA12366E83}" srcOrd="1" destOrd="0" presId="urn:microsoft.com/office/officeart/2005/8/layout/target3"/>
    <dgm:cxn modelId="{EDF6FE6B-9DBE-4D7B-B8FD-7098875B4EED}" srcId="{757F3AB3-0718-4624-B441-E567A8F0AB56}" destId="{D8197B8C-B260-4A16-BDF4-0947B075E274}" srcOrd="3" destOrd="0" parTransId="{51C5993D-B262-45E6-B66E-76BC9D6D883D}" sibTransId="{1AEC7F05-E0FE-459C-BD47-224AC9D7BEE4}"/>
    <dgm:cxn modelId="{57EB8E13-6986-4299-9A46-B2D214872EA8}" type="presOf" srcId="{D1D4F407-5343-4D3F-B5B9-D407B03CAEB4}" destId="{D005CE8C-CC26-4C3E-AC11-E15060ECD759}" srcOrd="0" destOrd="0" presId="urn:microsoft.com/office/officeart/2005/8/layout/target3"/>
    <dgm:cxn modelId="{18389BAF-D063-46B0-BFEC-43115639360B}" type="presOf" srcId="{D1D4F407-5343-4D3F-B5B9-D407B03CAEB4}" destId="{AED2198E-93D5-4001-81B4-73124B309672}" srcOrd="1" destOrd="0" presId="urn:microsoft.com/office/officeart/2005/8/layout/target3"/>
    <dgm:cxn modelId="{3363435A-6C90-458D-B173-8C54047B5A5F}" type="presOf" srcId="{4C35D32F-0EAB-4CD7-82EE-45574DC2A586}" destId="{890E4F0B-2866-4A3F-A3C7-2A14B1797930}" srcOrd="1" destOrd="0" presId="urn:microsoft.com/office/officeart/2005/8/layout/target3"/>
    <dgm:cxn modelId="{3CFE986B-12B6-4011-8B86-A39F10D817DB}" type="presOf" srcId="{D1B46980-6531-4606-95E6-44980827E919}" destId="{2BE915AB-18AA-4053-B92C-3BFC9ED204BB}" srcOrd="1" destOrd="0" presId="urn:microsoft.com/office/officeart/2005/8/layout/target3"/>
    <dgm:cxn modelId="{7BC66EC3-EBD6-4F3A-99ED-9D25F66FFA51}" srcId="{757F3AB3-0718-4624-B441-E567A8F0AB56}" destId="{B651F6E3-6281-48DB-9319-2AEAFDAE7572}" srcOrd="2" destOrd="0" parTransId="{A571E265-742E-411A-ABCF-E39FDBC7528A}" sibTransId="{E33260FE-399D-481C-B2D6-3B35DD16DC84}"/>
    <dgm:cxn modelId="{AB906E97-3CD9-4E05-91AE-864F8E394536}" srcId="{757F3AB3-0718-4624-B441-E567A8F0AB56}" destId="{D1B46980-6531-4606-95E6-44980827E919}" srcOrd="1" destOrd="0" parTransId="{4F7B2CF5-A270-4D61-A510-1C1C5A4DCD3B}" sibTransId="{CFF69701-2866-4EF5-BFB5-F3F9B72EB817}"/>
    <dgm:cxn modelId="{DB484363-72E4-4701-8CBE-14536408B1B5}" type="presParOf" srcId="{333A1088-737F-45CB-B68E-254E46348037}" destId="{F5ABB229-8D3B-4694-996A-96F23CF14429}" srcOrd="0" destOrd="0" presId="urn:microsoft.com/office/officeart/2005/8/layout/target3"/>
    <dgm:cxn modelId="{42AF1D02-941D-475C-9F87-4D88FF5E16D6}" type="presParOf" srcId="{333A1088-737F-45CB-B68E-254E46348037}" destId="{F41139FD-01EE-4571-8B17-4FB00FC51163}" srcOrd="1" destOrd="0" presId="urn:microsoft.com/office/officeart/2005/8/layout/target3"/>
    <dgm:cxn modelId="{9931FFD5-8FF1-4522-B18E-D74D1D485151}" type="presParOf" srcId="{333A1088-737F-45CB-B68E-254E46348037}" destId="{D005CE8C-CC26-4C3E-AC11-E15060ECD759}" srcOrd="2" destOrd="0" presId="urn:microsoft.com/office/officeart/2005/8/layout/target3"/>
    <dgm:cxn modelId="{83349E9D-9F21-41EC-9A0C-CC54876797F3}" type="presParOf" srcId="{333A1088-737F-45CB-B68E-254E46348037}" destId="{2C702D82-9B77-49B7-9568-BB8EB47C3372}" srcOrd="3" destOrd="0" presId="urn:microsoft.com/office/officeart/2005/8/layout/target3"/>
    <dgm:cxn modelId="{5D79EFF7-32D5-4DD3-BC64-46F7269FA42F}" type="presParOf" srcId="{333A1088-737F-45CB-B68E-254E46348037}" destId="{A52A0455-90FF-4808-ABD0-F02540D31D5A}" srcOrd="4" destOrd="0" presId="urn:microsoft.com/office/officeart/2005/8/layout/target3"/>
    <dgm:cxn modelId="{EDA3A66F-CA22-4E7D-9857-FF1BFFA80EC0}" type="presParOf" srcId="{333A1088-737F-45CB-B68E-254E46348037}" destId="{6140AFEC-043D-4C43-A2F9-D0F5331DF3A3}" srcOrd="5" destOrd="0" presId="urn:microsoft.com/office/officeart/2005/8/layout/target3"/>
    <dgm:cxn modelId="{AA696578-8137-40ED-A1B8-E38B518E64BE}" type="presParOf" srcId="{333A1088-737F-45CB-B68E-254E46348037}" destId="{9358AC05-5D7D-4327-9F80-1AD486AEA664}" srcOrd="6" destOrd="0" presId="urn:microsoft.com/office/officeart/2005/8/layout/target3"/>
    <dgm:cxn modelId="{9867F5CB-92B0-4944-9648-23E58730F461}" type="presParOf" srcId="{333A1088-737F-45CB-B68E-254E46348037}" destId="{313FC574-E1CD-4FB4-B054-0B805CE0447D}" srcOrd="7" destOrd="0" presId="urn:microsoft.com/office/officeart/2005/8/layout/target3"/>
    <dgm:cxn modelId="{FA646ED5-10B3-49C9-902F-EBCF59A7984A}" type="presParOf" srcId="{333A1088-737F-45CB-B68E-254E46348037}" destId="{619D679B-A015-4ECF-8348-D1034C574F40}" srcOrd="8" destOrd="0" presId="urn:microsoft.com/office/officeart/2005/8/layout/target3"/>
    <dgm:cxn modelId="{A38EDB4D-0C9B-4BCE-98DA-5FE8779803B1}" type="presParOf" srcId="{333A1088-737F-45CB-B68E-254E46348037}" destId="{322283A8-4A27-4CDA-BAE3-F381106A9174}" srcOrd="9" destOrd="0" presId="urn:microsoft.com/office/officeart/2005/8/layout/target3"/>
    <dgm:cxn modelId="{2C343881-77D5-459C-BE66-CDE96C0BCE45}" type="presParOf" srcId="{333A1088-737F-45CB-B68E-254E46348037}" destId="{FFC9F71D-1B4F-4AD9-A4A6-86ADEFC8AF5C}" srcOrd="10" destOrd="0" presId="urn:microsoft.com/office/officeart/2005/8/layout/target3"/>
    <dgm:cxn modelId="{ADFC8966-5FE5-4753-B37B-AAC8115304D1}" type="presParOf" srcId="{333A1088-737F-45CB-B68E-254E46348037}" destId="{25B08C86-7E15-44DC-BE7F-FFB55DD49D12}" srcOrd="11" destOrd="0" presId="urn:microsoft.com/office/officeart/2005/8/layout/target3"/>
    <dgm:cxn modelId="{49582793-EACB-4269-A8E5-E7076471F869}" type="presParOf" srcId="{333A1088-737F-45CB-B68E-254E46348037}" destId="{76644BE8-9D7C-4C09-B250-3D10AF48CBB7}" srcOrd="12" destOrd="0" presId="urn:microsoft.com/office/officeart/2005/8/layout/target3"/>
    <dgm:cxn modelId="{DE026F55-2C3E-4FC8-AE37-FAB6B42CC527}" type="presParOf" srcId="{333A1088-737F-45CB-B68E-254E46348037}" destId="{EE85B701-7295-41C0-BA7A-34D3756A2AE6}" srcOrd="13" destOrd="0" presId="urn:microsoft.com/office/officeart/2005/8/layout/target3"/>
    <dgm:cxn modelId="{FB82A8D7-3809-42B9-97BE-EFFBA4F53E16}" type="presParOf" srcId="{333A1088-737F-45CB-B68E-254E46348037}" destId="{8BEBB6EC-1DAA-4CAC-8A25-BC0FCBD5DBD5}" srcOrd="14" destOrd="0" presId="urn:microsoft.com/office/officeart/2005/8/layout/target3"/>
    <dgm:cxn modelId="{4A90BDE5-E0AC-402B-97FD-DCDC2C2072E0}" type="presParOf" srcId="{333A1088-737F-45CB-B68E-254E46348037}" destId="{AED2198E-93D5-4001-81B4-73124B309672}" srcOrd="15" destOrd="0" presId="urn:microsoft.com/office/officeart/2005/8/layout/target3"/>
    <dgm:cxn modelId="{D939C4A5-AAFE-44E3-82FC-4937D9211928}" type="presParOf" srcId="{333A1088-737F-45CB-B68E-254E46348037}" destId="{2BE915AB-18AA-4053-B92C-3BFC9ED204BB}" srcOrd="16" destOrd="0" presId="urn:microsoft.com/office/officeart/2005/8/layout/target3"/>
    <dgm:cxn modelId="{A53CC671-2E74-4AEE-9B32-CEE977AC62EF}" type="presParOf" srcId="{333A1088-737F-45CB-B68E-254E46348037}" destId="{6BB5E863-4638-4E1D-BFDE-399D028AC4ED}" srcOrd="17" destOrd="0" presId="urn:microsoft.com/office/officeart/2005/8/layout/target3"/>
    <dgm:cxn modelId="{32F9758D-5717-4DF4-AB69-8EC40D110557}" type="presParOf" srcId="{333A1088-737F-45CB-B68E-254E46348037}" destId="{5A5FFA88-C948-4069-8E93-59FA12366E83}" srcOrd="18" destOrd="0" presId="urn:microsoft.com/office/officeart/2005/8/layout/target3"/>
    <dgm:cxn modelId="{1B743387-0FD9-4D90-81BE-20D358165CE7}" type="presParOf" srcId="{333A1088-737F-45CB-B68E-254E46348037}" destId="{890E4F0B-2866-4A3F-A3C7-2A14B1797930}" srcOrd="19" destOrd="0" presId="urn:microsoft.com/office/officeart/2005/8/layout/targe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5ABB229-8D3B-4694-996A-96F23CF14429}">
      <dsp:nvSpPr>
        <dsp:cNvPr id="0" name=""/>
        <dsp:cNvSpPr/>
      </dsp:nvSpPr>
      <dsp:spPr>
        <a:xfrm>
          <a:off x="0" y="0"/>
          <a:ext cx="2547714" cy="2547714"/>
        </a:xfrm>
        <a:prstGeom prst="pie">
          <a:avLst>
            <a:gd name="adj1" fmla="val 5400000"/>
            <a:gd name="adj2" fmla="val 16200000"/>
          </a:avLst>
        </a:prstGeom>
        <a:gradFill rotWithShape="0">
          <a:gsLst>
            <a:gs pos="0">
              <a:schemeClr val="accent1">
                <a:hueOff val="0"/>
                <a:satOff val="0"/>
                <a:lumOff val="0"/>
                <a:alphaOff val="0"/>
                <a:shade val="35000"/>
                <a:satMod val="190000"/>
              </a:schemeClr>
            </a:gs>
            <a:gs pos="30000">
              <a:schemeClr val="accent1">
                <a:hueOff val="0"/>
                <a:satOff val="0"/>
                <a:lumOff val="0"/>
                <a:alphaOff val="0"/>
                <a:shade val="64000"/>
                <a:satMod val="165000"/>
              </a:schemeClr>
            </a:gs>
            <a:gs pos="46000">
              <a:schemeClr val="accent1">
                <a:hueOff val="0"/>
                <a:satOff val="0"/>
                <a:lumOff val="0"/>
                <a:alphaOff val="0"/>
                <a:shade val="74000"/>
                <a:satMod val="165000"/>
              </a:schemeClr>
            </a:gs>
            <a:gs pos="56000">
              <a:schemeClr val="accent1">
                <a:hueOff val="0"/>
                <a:satOff val="0"/>
                <a:lumOff val="0"/>
                <a:alphaOff val="0"/>
                <a:shade val="74000"/>
                <a:satMod val="165000"/>
              </a:schemeClr>
            </a:gs>
            <a:gs pos="70000">
              <a:schemeClr val="accent1">
                <a:hueOff val="0"/>
                <a:satOff val="0"/>
                <a:lumOff val="0"/>
                <a:alphaOff val="0"/>
                <a:shade val="64000"/>
                <a:satMod val="165000"/>
              </a:schemeClr>
            </a:gs>
            <a:gs pos="100000">
              <a:schemeClr val="accent1">
                <a:hueOff val="0"/>
                <a:satOff val="0"/>
                <a:lumOff val="0"/>
                <a:alphaOff val="0"/>
                <a:shade val="35000"/>
                <a:satMod val="190000"/>
              </a:schemeClr>
            </a:gs>
          </a:gsLst>
          <a:lin ang="5400000" scaled="0"/>
        </a:gradFill>
        <a:ln>
          <a:noFill/>
        </a:ln>
        <a:effectLst>
          <a:outerShdw blurRad="39000" dist="25000" dir="5400000" rotWithShape="0">
            <a:srgbClr val="000000">
              <a:alpha val="40000"/>
            </a:srgbClr>
          </a:outerShdw>
        </a:effectLst>
        <a:scene3d>
          <a:camera prst="orthographicFront">
            <a:rot lat="0" lon="0" rev="0"/>
          </a:camera>
          <a:lightRig rig="contrasting" dir="tr">
            <a:rot lat="0" lon="0" rev="7000000"/>
          </a:lightRig>
        </a:scene3d>
        <a:sp3d prstMaterial="powder">
          <a:bevelT w="110000" h="50000"/>
        </a:sp3d>
      </dsp:spPr>
      <dsp:style>
        <a:lnRef idx="0">
          <a:scrgbClr r="0" g="0" b="0"/>
        </a:lnRef>
        <a:fillRef idx="3">
          <a:scrgbClr r="0" g="0" b="0"/>
        </a:fillRef>
        <a:effectRef idx="3">
          <a:scrgbClr r="0" g="0" b="0"/>
        </a:effectRef>
        <a:fontRef idx="minor">
          <a:schemeClr val="lt1"/>
        </a:fontRef>
      </dsp:style>
    </dsp:sp>
    <dsp:sp modelId="{D005CE8C-CC26-4C3E-AC11-E15060ECD759}">
      <dsp:nvSpPr>
        <dsp:cNvPr id="0" name=""/>
        <dsp:cNvSpPr/>
      </dsp:nvSpPr>
      <dsp:spPr>
        <a:xfrm>
          <a:off x="1258000" y="0"/>
          <a:ext cx="6498543" cy="2547714"/>
        </a:xfrm>
        <a:prstGeom prst="rect">
          <a:avLst/>
        </a:prstGeom>
        <a:solidFill>
          <a:schemeClr val="lt1">
            <a:alpha val="90000"/>
            <a:hueOff val="0"/>
            <a:satOff val="0"/>
            <a:lumOff val="0"/>
            <a:alphaOff val="0"/>
          </a:schemeClr>
        </a:solidFill>
        <a:ln w="5000">
          <a:solidFill>
            <a:schemeClr val="accent1">
              <a:hueOff val="0"/>
              <a:satOff val="0"/>
              <a:lumOff val="0"/>
              <a:alphaOff val="0"/>
            </a:schemeClr>
          </a:solidFill>
          <a:prstDash val="solid"/>
        </a:ln>
        <a:effectLst>
          <a:outerShdw blurRad="39000" dist="25000" dir="5400000" rotWithShape="0">
            <a:srgbClr val="1A0000">
              <a:alpha val="40000"/>
            </a:srgbClr>
          </a:outerShdw>
        </a:effectLst>
      </dsp:spPr>
      <dsp:style>
        <a:lnRef idx="1">
          <a:scrgbClr r="0" g="0" b="0"/>
        </a:lnRef>
        <a:fillRef idx="1">
          <a:scrgbClr r="0" g="0" b="0"/>
        </a:fillRef>
        <a:effectRef idx="2">
          <a:scrgbClr r="0" g="0" b="0"/>
        </a:effectRef>
        <a:fontRef idx="minor"/>
      </dsp:style>
      <dsp:txBody>
        <a:bodyPr spcFirstLastPara="0" vert="horz" wrap="square" lIns="60960" tIns="60960" rIns="60960" bIns="60960" numCol="1" spcCol="1270" anchor="ctr" anchorCtr="0">
          <a:noAutofit/>
        </a:bodyPr>
        <a:lstStyle/>
        <a:p>
          <a:pPr lvl="0" algn="l" defTabSz="711200" rtl="0">
            <a:lnSpc>
              <a:spcPct val="90000"/>
            </a:lnSpc>
            <a:spcBef>
              <a:spcPct val="0"/>
            </a:spcBef>
            <a:spcAft>
              <a:spcPct val="35000"/>
            </a:spcAft>
          </a:pPr>
          <a:r>
            <a:rPr lang="cs-CZ" sz="1600" kern="1200" dirty="0" smtClean="0"/>
            <a:t>NÁZEV ŠKOLY: Základní škola Strančice, okres Praha - východ</a:t>
          </a:r>
          <a:endParaRPr lang="cs-CZ" sz="1600" kern="1200" dirty="0"/>
        </a:p>
      </dsp:txBody>
      <dsp:txXfrm>
        <a:off x="1258000" y="0"/>
        <a:ext cx="6498543" cy="407634"/>
      </dsp:txXfrm>
    </dsp:sp>
    <dsp:sp modelId="{A52A0455-90FF-4808-ABD0-F02540D31D5A}">
      <dsp:nvSpPr>
        <dsp:cNvPr id="0" name=""/>
        <dsp:cNvSpPr/>
      </dsp:nvSpPr>
      <dsp:spPr>
        <a:xfrm>
          <a:off x="267509" y="407634"/>
          <a:ext cx="2012694" cy="2012694"/>
        </a:xfrm>
        <a:prstGeom prst="pie">
          <a:avLst>
            <a:gd name="adj1" fmla="val 5400000"/>
            <a:gd name="adj2" fmla="val 16200000"/>
          </a:avLst>
        </a:prstGeom>
        <a:gradFill rotWithShape="0">
          <a:gsLst>
            <a:gs pos="0">
              <a:schemeClr val="accent1">
                <a:hueOff val="0"/>
                <a:satOff val="0"/>
                <a:lumOff val="0"/>
                <a:alphaOff val="0"/>
                <a:shade val="35000"/>
                <a:satMod val="190000"/>
              </a:schemeClr>
            </a:gs>
            <a:gs pos="30000">
              <a:schemeClr val="accent1">
                <a:hueOff val="0"/>
                <a:satOff val="0"/>
                <a:lumOff val="0"/>
                <a:alphaOff val="0"/>
                <a:shade val="64000"/>
                <a:satMod val="165000"/>
              </a:schemeClr>
            </a:gs>
            <a:gs pos="46000">
              <a:schemeClr val="accent1">
                <a:hueOff val="0"/>
                <a:satOff val="0"/>
                <a:lumOff val="0"/>
                <a:alphaOff val="0"/>
                <a:shade val="74000"/>
                <a:satMod val="165000"/>
              </a:schemeClr>
            </a:gs>
            <a:gs pos="56000">
              <a:schemeClr val="accent1">
                <a:hueOff val="0"/>
                <a:satOff val="0"/>
                <a:lumOff val="0"/>
                <a:alphaOff val="0"/>
                <a:shade val="74000"/>
                <a:satMod val="165000"/>
              </a:schemeClr>
            </a:gs>
            <a:gs pos="70000">
              <a:schemeClr val="accent1">
                <a:hueOff val="0"/>
                <a:satOff val="0"/>
                <a:lumOff val="0"/>
                <a:alphaOff val="0"/>
                <a:shade val="64000"/>
                <a:satMod val="165000"/>
              </a:schemeClr>
            </a:gs>
            <a:gs pos="100000">
              <a:schemeClr val="accent1">
                <a:hueOff val="0"/>
                <a:satOff val="0"/>
                <a:lumOff val="0"/>
                <a:alphaOff val="0"/>
                <a:shade val="35000"/>
                <a:satMod val="190000"/>
              </a:schemeClr>
            </a:gs>
          </a:gsLst>
          <a:lin ang="5400000" scaled="0"/>
        </a:gradFill>
        <a:ln>
          <a:noFill/>
        </a:ln>
        <a:effectLst>
          <a:outerShdw blurRad="39000" dist="25000" dir="5400000" rotWithShape="0">
            <a:srgbClr val="000000">
              <a:alpha val="40000"/>
            </a:srgbClr>
          </a:outerShdw>
        </a:effectLst>
        <a:scene3d>
          <a:camera prst="orthographicFront">
            <a:rot lat="0" lon="0" rev="0"/>
          </a:camera>
          <a:lightRig rig="contrasting" dir="tr">
            <a:rot lat="0" lon="0" rev="7000000"/>
          </a:lightRig>
        </a:scene3d>
        <a:sp3d prstMaterial="powder">
          <a:bevelT w="110000" h="50000"/>
        </a:sp3d>
      </dsp:spPr>
      <dsp:style>
        <a:lnRef idx="0">
          <a:scrgbClr r="0" g="0" b="0"/>
        </a:lnRef>
        <a:fillRef idx="3">
          <a:scrgbClr r="0" g="0" b="0"/>
        </a:fillRef>
        <a:effectRef idx="3">
          <a:scrgbClr r="0" g="0" b="0"/>
        </a:effectRef>
        <a:fontRef idx="minor">
          <a:schemeClr val="lt1"/>
        </a:fontRef>
      </dsp:style>
    </dsp:sp>
    <dsp:sp modelId="{6140AFEC-043D-4C43-A2F9-D0F5331DF3A3}">
      <dsp:nvSpPr>
        <dsp:cNvPr id="0" name=""/>
        <dsp:cNvSpPr/>
      </dsp:nvSpPr>
      <dsp:spPr>
        <a:xfrm>
          <a:off x="1273857" y="407634"/>
          <a:ext cx="6498543" cy="2012694"/>
        </a:xfrm>
        <a:prstGeom prst="rect">
          <a:avLst/>
        </a:prstGeom>
        <a:solidFill>
          <a:schemeClr val="lt1">
            <a:alpha val="90000"/>
            <a:hueOff val="0"/>
            <a:satOff val="0"/>
            <a:lumOff val="0"/>
            <a:alphaOff val="0"/>
          </a:schemeClr>
        </a:solidFill>
        <a:ln w="5000">
          <a:solidFill>
            <a:schemeClr val="accent1">
              <a:hueOff val="0"/>
              <a:satOff val="0"/>
              <a:lumOff val="0"/>
              <a:alphaOff val="0"/>
            </a:schemeClr>
          </a:solidFill>
          <a:prstDash val="solid"/>
        </a:ln>
        <a:effectLst>
          <a:outerShdw blurRad="39000" dist="25000" dir="5400000" rotWithShape="0">
            <a:srgbClr val="1A0000">
              <a:alpha val="40000"/>
            </a:srgbClr>
          </a:outerShdw>
        </a:effectLst>
      </dsp:spPr>
      <dsp:style>
        <a:lnRef idx="1">
          <a:scrgbClr r="0" g="0" b="0"/>
        </a:lnRef>
        <a:fillRef idx="1">
          <a:scrgbClr r="0" g="0" b="0"/>
        </a:fillRef>
        <a:effectRef idx="2">
          <a:scrgbClr r="0" g="0" b="0"/>
        </a:effectRef>
        <a:fontRef idx="minor"/>
      </dsp:style>
      <dsp:txBody>
        <a:bodyPr spcFirstLastPara="0" vert="horz" wrap="square" lIns="60960" tIns="60960" rIns="60960" bIns="60960" numCol="1" spcCol="1270" anchor="ctr" anchorCtr="0">
          <a:noAutofit/>
        </a:bodyPr>
        <a:lstStyle/>
        <a:p>
          <a:pPr lvl="0" algn="l" defTabSz="711200" rtl="0">
            <a:lnSpc>
              <a:spcPct val="90000"/>
            </a:lnSpc>
            <a:spcBef>
              <a:spcPct val="0"/>
            </a:spcBef>
            <a:spcAft>
              <a:spcPct val="35000"/>
            </a:spcAft>
          </a:pPr>
          <a:r>
            <a:rPr lang="cs-CZ" sz="1600" kern="1200" dirty="0" smtClean="0"/>
            <a:t>AUTOR: Mgr. Lenka Kulhavá</a:t>
          </a:r>
          <a:endParaRPr lang="cs-CZ" sz="1600" kern="1200" dirty="0"/>
        </a:p>
      </dsp:txBody>
      <dsp:txXfrm>
        <a:off x="1273857" y="407634"/>
        <a:ext cx="6498543" cy="407634"/>
      </dsp:txXfrm>
    </dsp:sp>
    <dsp:sp modelId="{313FC574-E1CD-4FB4-B054-0B805CE0447D}">
      <dsp:nvSpPr>
        <dsp:cNvPr id="0" name=""/>
        <dsp:cNvSpPr/>
      </dsp:nvSpPr>
      <dsp:spPr>
        <a:xfrm>
          <a:off x="535019" y="815268"/>
          <a:ext cx="1477674" cy="1477674"/>
        </a:xfrm>
        <a:prstGeom prst="pie">
          <a:avLst>
            <a:gd name="adj1" fmla="val 5400000"/>
            <a:gd name="adj2" fmla="val 16200000"/>
          </a:avLst>
        </a:prstGeom>
        <a:gradFill rotWithShape="0">
          <a:gsLst>
            <a:gs pos="0">
              <a:schemeClr val="accent1">
                <a:hueOff val="0"/>
                <a:satOff val="0"/>
                <a:lumOff val="0"/>
                <a:alphaOff val="0"/>
                <a:shade val="35000"/>
                <a:satMod val="190000"/>
              </a:schemeClr>
            </a:gs>
            <a:gs pos="30000">
              <a:schemeClr val="accent1">
                <a:hueOff val="0"/>
                <a:satOff val="0"/>
                <a:lumOff val="0"/>
                <a:alphaOff val="0"/>
                <a:shade val="64000"/>
                <a:satMod val="165000"/>
              </a:schemeClr>
            </a:gs>
            <a:gs pos="46000">
              <a:schemeClr val="accent1">
                <a:hueOff val="0"/>
                <a:satOff val="0"/>
                <a:lumOff val="0"/>
                <a:alphaOff val="0"/>
                <a:shade val="74000"/>
                <a:satMod val="165000"/>
              </a:schemeClr>
            </a:gs>
            <a:gs pos="56000">
              <a:schemeClr val="accent1">
                <a:hueOff val="0"/>
                <a:satOff val="0"/>
                <a:lumOff val="0"/>
                <a:alphaOff val="0"/>
                <a:shade val="74000"/>
                <a:satMod val="165000"/>
              </a:schemeClr>
            </a:gs>
            <a:gs pos="70000">
              <a:schemeClr val="accent1">
                <a:hueOff val="0"/>
                <a:satOff val="0"/>
                <a:lumOff val="0"/>
                <a:alphaOff val="0"/>
                <a:shade val="64000"/>
                <a:satMod val="165000"/>
              </a:schemeClr>
            </a:gs>
            <a:gs pos="100000">
              <a:schemeClr val="accent1">
                <a:hueOff val="0"/>
                <a:satOff val="0"/>
                <a:lumOff val="0"/>
                <a:alphaOff val="0"/>
                <a:shade val="35000"/>
                <a:satMod val="190000"/>
              </a:schemeClr>
            </a:gs>
          </a:gsLst>
          <a:lin ang="5400000" scaled="0"/>
        </a:gradFill>
        <a:ln>
          <a:noFill/>
        </a:ln>
        <a:effectLst>
          <a:outerShdw blurRad="39000" dist="25000" dir="5400000" rotWithShape="0">
            <a:srgbClr val="000000">
              <a:alpha val="40000"/>
            </a:srgbClr>
          </a:outerShdw>
        </a:effectLst>
        <a:scene3d>
          <a:camera prst="orthographicFront">
            <a:rot lat="0" lon="0" rev="0"/>
          </a:camera>
          <a:lightRig rig="contrasting" dir="tr">
            <a:rot lat="0" lon="0" rev="7000000"/>
          </a:lightRig>
        </a:scene3d>
        <a:sp3d prstMaterial="powder">
          <a:bevelT w="110000" h="50000"/>
        </a:sp3d>
      </dsp:spPr>
      <dsp:style>
        <a:lnRef idx="0">
          <a:scrgbClr r="0" g="0" b="0"/>
        </a:lnRef>
        <a:fillRef idx="3">
          <a:scrgbClr r="0" g="0" b="0"/>
        </a:fillRef>
        <a:effectRef idx="3">
          <a:scrgbClr r="0" g="0" b="0"/>
        </a:effectRef>
        <a:fontRef idx="minor">
          <a:schemeClr val="lt1"/>
        </a:fontRef>
      </dsp:style>
    </dsp:sp>
    <dsp:sp modelId="{619D679B-A015-4ECF-8348-D1034C574F40}">
      <dsp:nvSpPr>
        <dsp:cNvPr id="0" name=""/>
        <dsp:cNvSpPr/>
      </dsp:nvSpPr>
      <dsp:spPr>
        <a:xfrm>
          <a:off x="1273857" y="792083"/>
          <a:ext cx="6498543" cy="1477674"/>
        </a:xfrm>
        <a:prstGeom prst="rect">
          <a:avLst/>
        </a:prstGeom>
        <a:solidFill>
          <a:schemeClr val="lt1">
            <a:alpha val="90000"/>
            <a:hueOff val="0"/>
            <a:satOff val="0"/>
            <a:lumOff val="0"/>
            <a:alphaOff val="0"/>
          </a:schemeClr>
        </a:solidFill>
        <a:ln w="5000">
          <a:solidFill>
            <a:schemeClr val="accent1">
              <a:hueOff val="0"/>
              <a:satOff val="0"/>
              <a:lumOff val="0"/>
              <a:alphaOff val="0"/>
            </a:schemeClr>
          </a:solidFill>
          <a:prstDash val="solid"/>
        </a:ln>
        <a:effectLst>
          <a:outerShdw blurRad="39000" dist="25000" dir="5400000" rotWithShape="0">
            <a:srgbClr val="1A0000">
              <a:alpha val="40000"/>
            </a:srgbClr>
          </a:outerShdw>
        </a:effectLst>
      </dsp:spPr>
      <dsp:style>
        <a:lnRef idx="1">
          <a:scrgbClr r="0" g="0" b="0"/>
        </a:lnRef>
        <a:fillRef idx="1">
          <a:scrgbClr r="0" g="0" b="0"/>
        </a:fillRef>
        <a:effectRef idx="2">
          <a:scrgbClr r="0" g="0" b="0"/>
        </a:effectRef>
        <a:fontRef idx="minor"/>
      </dsp:style>
      <dsp:txBody>
        <a:bodyPr spcFirstLastPara="0" vert="horz" wrap="square" lIns="60960" tIns="60960" rIns="60960" bIns="60960" numCol="1" spcCol="1270" anchor="ctr" anchorCtr="0">
          <a:noAutofit/>
        </a:bodyPr>
        <a:lstStyle/>
        <a:p>
          <a:pPr lvl="0" algn="l" defTabSz="711200" rtl="0">
            <a:lnSpc>
              <a:spcPct val="90000"/>
            </a:lnSpc>
            <a:spcBef>
              <a:spcPct val="0"/>
            </a:spcBef>
            <a:spcAft>
              <a:spcPct val="35000"/>
            </a:spcAft>
          </a:pPr>
          <a:r>
            <a:rPr lang="cs-CZ" sz="1600" kern="1200" dirty="0" smtClean="0"/>
            <a:t>NÁZEV: </a:t>
          </a:r>
          <a:r>
            <a:rPr lang="cs-CZ" sz="1600" kern="1200" dirty="0" smtClean="0"/>
            <a:t>VY_32_INOVACE_3.2.10.2. O 18</a:t>
          </a:r>
          <a:endParaRPr lang="cs-CZ" sz="1600" kern="1200" dirty="0"/>
        </a:p>
      </dsp:txBody>
      <dsp:txXfrm>
        <a:off x="1273857" y="792083"/>
        <a:ext cx="6498543" cy="407634"/>
      </dsp:txXfrm>
    </dsp:sp>
    <dsp:sp modelId="{FFC9F71D-1B4F-4AD9-A4A6-86ADEFC8AF5C}">
      <dsp:nvSpPr>
        <dsp:cNvPr id="0" name=""/>
        <dsp:cNvSpPr/>
      </dsp:nvSpPr>
      <dsp:spPr>
        <a:xfrm>
          <a:off x="802529" y="1222902"/>
          <a:ext cx="942654" cy="942654"/>
        </a:xfrm>
        <a:prstGeom prst="pie">
          <a:avLst>
            <a:gd name="adj1" fmla="val 5400000"/>
            <a:gd name="adj2" fmla="val 16200000"/>
          </a:avLst>
        </a:prstGeom>
        <a:gradFill rotWithShape="0">
          <a:gsLst>
            <a:gs pos="0">
              <a:schemeClr val="accent1">
                <a:hueOff val="0"/>
                <a:satOff val="0"/>
                <a:lumOff val="0"/>
                <a:alphaOff val="0"/>
                <a:shade val="35000"/>
                <a:satMod val="190000"/>
              </a:schemeClr>
            </a:gs>
            <a:gs pos="30000">
              <a:schemeClr val="accent1">
                <a:hueOff val="0"/>
                <a:satOff val="0"/>
                <a:lumOff val="0"/>
                <a:alphaOff val="0"/>
                <a:shade val="64000"/>
                <a:satMod val="165000"/>
              </a:schemeClr>
            </a:gs>
            <a:gs pos="46000">
              <a:schemeClr val="accent1">
                <a:hueOff val="0"/>
                <a:satOff val="0"/>
                <a:lumOff val="0"/>
                <a:alphaOff val="0"/>
                <a:shade val="74000"/>
                <a:satMod val="165000"/>
              </a:schemeClr>
            </a:gs>
            <a:gs pos="56000">
              <a:schemeClr val="accent1">
                <a:hueOff val="0"/>
                <a:satOff val="0"/>
                <a:lumOff val="0"/>
                <a:alphaOff val="0"/>
                <a:shade val="74000"/>
                <a:satMod val="165000"/>
              </a:schemeClr>
            </a:gs>
            <a:gs pos="70000">
              <a:schemeClr val="accent1">
                <a:hueOff val="0"/>
                <a:satOff val="0"/>
                <a:lumOff val="0"/>
                <a:alphaOff val="0"/>
                <a:shade val="64000"/>
                <a:satMod val="165000"/>
              </a:schemeClr>
            </a:gs>
            <a:gs pos="100000">
              <a:schemeClr val="accent1">
                <a:hueOff val="0"/>
                <a:satOff val="0"/>
                <a:lumOff val="0"/>
                <a:alphaOff val="0"/>
                <a:shade val="35000"/>
                <a:satMod val="190000"/>
              </a:schemeClr>
            </a:gs>
          </a:gsLst>
          <a:lin ang="5400000" scaled="0"/>
        </a:gradFill>
        <a:ln>
          <a:noFill/>
        </a:ln>
        <a:effectLst>
          <a:outerShdw blurRad="39000" dist="25000" dir="5400000" rotWithShape="0">
            <a:srgbClr val="000000">
              <a:alpha val="40000"/>
            </a:srgbClr>
          </a:outerShdw>
        </a:effectLst>
        <a:scene3d>
          <a:camera prst="orthographicFront">
            <a:rot lat="0" lon="0" rev="0"/>
          </a:camera>
          <a:lightRig rig="contrasting" dir="tr">
            <a:rot lat="0" lon="0" rev="7000000"/>
          </a:lightRig>
        </a:scene3d>
        <a:sp3d prstMaterial="powder">
          <a:bevelT w="110000" h="50000"/>
        </a:sp3d>
      </dsp:spPr>
      <dsp:style>
        <a:lnRef idx="0">
          <a:scrgbClr r="0" g="0" b="0"/>
        </a:lnRef>
        <a:fillRef idx="3">
          <a:scrgbClr r="0" g="0" b="0"/>
        </a:fillRef>
        <a:effectRef idx="3">
          <a:scrgbClr r="0" g="0" b="0"/>
        </a:effectRef>
        <a:fontRef idx="minor">
          <a:schemeClr val="lt1"/>
        </a:fontRef>
      </dsp:style>
    </dsp:sp>
    <dsp:sp modelId="{25B08C86-7E15-44DC-BE7F-FFB55DD49D12}">
      <dsp:nvSpPr>
        <dsp:cNvPr id="0" name=""/>
        <dsp:cNvSpPr/>
      </dsp:nvSpPr>
      <dsp:spPr>
        <a:xfrm>
          <a:off x="1224143" y="1224137"/>
          <a:ext cx="6498543" cy="942654"/>
        </a:xfrm>
        <a:prstGeom prst="rect">
          <a:avLst/>
        </a:prstGeom>
        <a:solidFill>
          <a:schemeClr val="lt1">
            <a:alpha val="90000"/>
            <a:hueOff val="0"/>
            <a:satOff val="0"/>
            <a:lumOff val="0"/>
            <a:alphaOff val="0"/>
          </a:schemeClr>
        </a:solidFill>
        <a:ln w="5000">
          <a:solidFill>
            <a:schemeClr val="accent1">
              <a:hueOff val="0"/>
              <a:satOff val="0"/>
              <a:lumOff val="0"/>
              <a:alphaOff val="0"/>
            </a:schemeClr>
          </a:solidFill>
          <a:prstDash val="solid"/>
        </a:ln>
        <a:effectLst>
          <a:outerShdw blurRad="39000" dist="25000" dir="5400000" rotWithShape="0">
            <a:srgbClr val="1A0000">
              <a:alpha val="40000"/>
            </a:srgbClr>
          </a:outerShdw>
        </a:effectLst>
      </dsp:spPr>
      <dsp:style>
        <a:lnRef idx="1">
          <a:scrgbClr r="0" g="0" b="0"/>
        </a:lnRef>
        <a:fillRef idx="1">
          <a:scrgbClr r="0" g="0" b="0"/>
        </a:fillRef>
        <a:effectRef idx="2">
          <a:scrgbClr r="0" g="0" b="0"/>
        </a:effectRef>
        <a:fontRef idx="minor"/>
      </dsp:style>
      <dsp:txBody>
        <a:bodyPr spcFirstLastPara="0" vert="horz" wrap="square" lIns="60960" tIns="60960" rIns="60960" bIns="60960" numCol="1" spcCol="1270" anchor="ctr" anchorCtr="0">
          <a:noAutofit/>
        </a:bodyPr>
        <a:lstStyle/>
        <a:p>
          <a:pPr lvl="0" algn="l" defTabSz="711200" rtl="0">
            <a:lnSpc>
              <a:spcPct val="90000"/>
            </a:lnSpc>
            <a:spcBef>
              <a:spcPct val="0"/>
            </a:spcBef>
            <a:spcAft>
              <a:spcPct val="35000"/>
            </a:spcAft>
          </a:pPr>
          <a:r>
            <a:rPr lang="cs-CZ" sz="1600" kern="1200" dirty="0" err="1" smtClean="0"/>
            <a:t>TEMA</a:t>
          </a:r>
          <a:r>
            <a:rPr lang="cs-CZ" sz="1600" kern="1200" dirty="0" smtClean="0"/>
            <a:t>: Angličtina</a:t>
          </a:r>
          <a:endParaRPr lang="cs-CZ" sz="1600" kern="1200" dirty="0"/>
        </a:p>
      </dsp:txBody>
      <dsp:txXfrm>
        <a:off x="1224143" y="1224137"/>
        <a:ext cx="6498543" cy="407634"/>
      </dsp:txXfrm>
    </dsp:sp>
    <dsp:sp modelId="{EE85B701-7295-41C0-BA7A-34D3756A2AE6}">
      <dsp:nvSpPr>
        <dsp:cNvPr id="0" name=""/>
        <dsp:cNvSpPr/>
      </dsp:nvSpPr>
      <dsp:spPr>
        <a:xfrm>
          <a:off x="1070039" y="1630536"/>
          <a:ext cx="407634" cy="407634"/>
        </a:xfrm>
        <a:prstGeom prst="pie">
          <a:avLst>
            <a:gd name="adj1" fmla="val 5400000"/>
            <a:gd name="adj2" fmla="val 16200000"/>
          </a:avLst>
        </a:prstGeom>
        <a:gradFill rotWithShape="0">
          <a:gsLst>
            <a:gs pos="0">
              <a:schemeClr val="accent1">
                <a:hueOff val="0"/>
                <a:satOff val="0"/>
                <a:lumOff val="0"/>
                <a:alphaOff val="0"/>
                <a:shade val="35000"/>
                <a:satMod val="190000"/>
              </a:schemeClr>
            </a:gs>
            <a:gs pos="30000">
              <a:schemeClr val="accent1">
                <a:hueOff val="0"/>
                <a:satOff val="0"/>
                <a:lumOff val="0"/>
                <a:alphaOff val="0"/>
                <a:shade val="64000"/>
                <a:satMod val="165000"/>
              </a:schemeClr>
            </a:gs>
            <a:gs pos="46000">
              <a:schemeClr val="accent1">
                <a:hueOff val="0"/>
                <a:satOff val="0"/>
                <a:lumOff val="0"/>
                <a:alphaOff val="0"/>
                <a:shade val="74000"/>
                <a:satMod val="165000"/>
              </a:schemeClr>
            </a:gs>
            <a:gs pos="56000">
              <a:schemeClr val="accent1">
                <a:hueOff val="0"/>
                <a:satOff val="0"/>
                <a:lumOff val="0"/>
                <a:alphaOff val="0"/>
                <a:shade val="74000"/>
                <a:satMod val="165000"/>
              </a:schemeClr>
            </a:gs>
            <a:gs pos="70000">
              <a:schemeClr val="accent1">
                <a:hueOff val="0"/>
                <a:satOff val="0"/>
                <a:lumOff val="0"/>
                <a:alphaOff val="0"/>
                <a:shade val="64000"/>
                <a:satMod val="165000"/>
              </a:schemeClr>
            </a:gs>
            <a:gs pos="100000">
              <a:schemeClr val="accent1">
                <a:hueOff val="0"/>
                <a:satOff val="0"/>
                <a:lumOff val="0"/>
                <a:alphaOff val="0"/>
                <a:shade val="35000"/>
                <a:satMod val="190000"/>
              </a:schemeClr>
            </a:gs>
          </a:gsLst>
          <a:lin ang="5400000" scaled="0"/>
        </a:gradFill>
        <a:ln>
          <a:noFill/>
        </a:ln>
        <a:effectLst>
          <a:outerShdw blurRad="39000" dist="25000" dir="5400000" rotWithShape="0">
            <a:srgbClr val="000000">
              <a:alpha val="40000"/>
            </a:srgbClr>
          </a:outerShdw>
        </a:effectLst>
        <a:scene3d>
          <a:camera prst="orthographicFront">
            <a:rot lat="0" lon="0" rev="0"/>
          </a:camera>
          <a:lightRig rig="contrasting" dir="tr">
            <a:rot lat="0" lon="0" rev="7000000"/>
          </a:lightRig>
        </a:scene3d>
        <a:sp3d prstMaterial="powder">
          <a:bevelT w="110000" h="50000"/>
        </a:sp3d>
      </dsp:spPr>
      <dsp:style>
        <a:lnRef idx="0">
          <a:scrgbClr r="0" g="0" b="0"/>
        </a:lnRef>
        <a:fillRef idx="3">
          <a:scrgbClr r="0" g="0" b="0"/>
        </a:fillRef>
        <a:effectRef idx="3">
          <a:scrgbClr r="0" g="0" b="0"/>
        </a:effectRef>
        <a:fontRef idx="minor">
          <a:schemeClr val="lt1"/>
        </a:fontRef>
      </dsp:style>
    </dsp:sp>
    <dsp:sp modelId="{8BEBB6EC-1DAA-4CAC-8A25-BC0FCBD5DBD5}">
      <dsp:nvSpPr>
        <dsp:cNvPr id="0" name=""/>
        <dsp:cNvSpPr/>
      </dsp:nvSpPr>
      <dsp:spPr>
        <a:xfrm>
          <a:off x="1224143" y="1567773"/>
          <a:ext cx="6498543" cy="407634"/>
        </a:xfrm>
        <a:prstGeom prst="rect">
          <a:avLst/>
        </a:prstGeom>
        <a:solidFill>
          <a:schemeClr val="lt1">
            <a:alpha val="90000"/>
            <a:hueOff val="0"/>
            <a:satOff val="0"/>
            <a:lumOff val="0"/>
            <a:alphaOff val="0"/>
          </a:schemeClr>
        </a:solidFill>
        <a:ln w="5000">
          <a:solidFill>
            <a:schemeClr val="accent1">
              <a:hueOff val="0"/>
              <a:satOff val="0"/>
              <a:lumOff val="0"/>
              <a:alphaOff val="0"/>
            </a:schemeClr>
          </a:solidFill>
          <a:prstDash val="solid"/>
        </a:ln>
        <a:effectLst>
          <a:outerShdw blurRad="39000" dist="25000" dir="5400000" rotWithShape="0">
            <a:srgbClr val="1A0000">
              <a:alpha val="40000"/>
            </a:srgbClr>
          </a:outerShdw>
        </a:effectLst>
      </dsp:spPr>
      <dsp:style>
        <a:lnRef idx="1">
          <a:scrgbClr r="0" g="0" b="0"/>
        </a:lnRef>
        <a:fillRef idx="1">
          <a:scrgbClr r="0" g="0" b="0"/>
        </a:fillRef>
        <a:effectRef idx="2">
          <a:scrgbClr r="0" g="0" b="0"/>
        </a:effectRef>
        <a:fontRef idx="minor"/>
      </dsp:style>
      <dsp:txBody>
        <a:bodyPr spcFirstLastPara="0" vert="horz" wrap="square" lIns="60960" tIns="60960" rIns="60960" bIns="60960" numCol="1" spcCol="1270" anchor="ctr" anchorCtr="0">
          <a:noAutofit/>
        </a:bodyPr>
        <a:lstStyle/>
        <a:p>
          <a:pPr lvl="0" algn="l" defTabSz="711200" rtl="0">
            <a:lnSpc>
              <a:spcPct val="90000"/>
            </a:lnSpc>
            <a:spcBef>
              <a:spcPct val="0"/>
            </a:spcBef>
            <a:spcAft>
              <a:spcPct val="35000"/>
            </a:spcAft>
          </a:pPr>
          <a:r>
            <a:rPr lang="cs-CZ" sz="1600" kern="1200" dirty="0" smtClean="0"/>
            <a:t>ČÍSLO PROJEKTU: </a:t>
          </a:r>
          <a:endParaRPr lang="cs-CZ" sz="1600" kern="1200" dirty="0"/>
        </a:p>
      </dsp:txBody>
      <dsp:txXfrm>
        <a:off x="1224143" y="1567773"/>
        <a:ext cx="6498543" cy="407634"/>
      </dsp:txXfrm>
    </dsp:sp>
  </dsp:spTree>
</dsp:drawing>
</file>

<file path=ppt/diagrams/layout1.xml><?xml version="1.0" encoding="utf-8"?>
<dgm:layoutDef xmlns:dgm="http://schemas.openxmlformats.org/drawingml/2006/diagram" xmlns:a="http://schemas.openxmlformats.org/drawingml/2006/main" uniqueId="urn:microsoft.com/office/officeart/2005/8/layout/target3">
  <dgm:title val=""/>
  <dgm:desc val=""/>
  <dgm:catLst>
    <dgm:cat type="relationship" pri="11000"/>
    <dgm:cat type="list" pri="22000"/>
    <dgm:cat type="convert"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tyleData>
  <dgm:clr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clrData>
  <dgm:layoutNode name="Name0">
    <dgm:varLst>
      <dgm:chMax val="7"/>
      <dgm:dir/>
      <dgm:animLvl val="lvl"/>
      <dgm:resizeHandles val="exact"/>
    </dgm:varLst>
    <dgm:alg type="composite"/>
    <dgm:shape xmlns:r="http://schemas.openxmlformats.org/officeDocument/2006/relationships" r:blip="">
      <dgm:adjLst/>
    </dgm:shape>
    <dgm:presOf/>
    <dgm:choose name="Name1">
      <dgm:if name="Name2" func="var" arg="dir" op="equ" val="norm">
        <dgm:choose name="Name3">
          <dgm:if name="Name4" axis="ch" ptType="node" func="cnt" op="equ" val="1">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rect1ParTx" refType="r" refFor="ch" refForName="space"/>
              <dgm:constr type="w" for="ch" forName="rect1ParTx" refType="w" refFor="ch" refForName="rect1" fact="0.5"/>
              <dgm:constr type="t" for="ch" forName="rect1ParTx" refType="t" refFor="ch" refForName="rect1"/>
              <dgm:constr type="b" for="ch" forName="rect1ParTx" refType="b" refFor="ch" refForName="rect1"/>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5" axis="ch" ptType="node" func="cnt" op="equ" val="2">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rect2ParTx" refType="r" refFor="ch" refForName="space"/>
              <dgm:constr type="w" for="ch" forName="rect2ParTx" refType="w" refFor="ch" refForName="rect2" fact="0.5"/>
              <dgm:constr type="t" for="ch" forName="rect2ParTx" refType="t" refFor="ch" refForName="rect2"/>
              <dgm:constr type="b" for="ch" forName="rect2ParTx" refType="b" refFor="ch" refForName="rect2"/>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b" refFor="ch" refForName="rect2"/>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6" axis="ch" ptType="node" func="cnt" op="equ" val="3">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rect3ParTx" refType="r" refFor="ch" refForName="space"/>
              <dgm:constr type="w" for="ch" forName="rect3ParTx" refType="w" refFor="ch" refForName="rect3" fact="0.5"/>
              <dgm:constr type="t" for="ch" forName="rect3ParTx" refType="t" refFor="ch" refForName="rect3"/>
              <dgm:constr type="b" for="ch" forName="rect3ParTx" refType="b" refFor="ch" refForName="rect3"/>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b" refFor="ch" refForName="rect3"/>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7" axis="ch" ptType="node" func="cnt" op="equ" val="4">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rect4ParTx" refType="r" refFor="ch" refForName="space"/>
              <dgm:constr type="w" for="ch" forName="rect4ParTx" refType="w" refFor="ch" refForName="rect4" fact="0.5"/>
              <dgm:constr type="t" for="ch" forName="rect4ParTx" refType="t" refFor="ch" refForName="rect4"/>
              <dgm:constr type="b" for="ch" forName="rect4ParTx" refType="b" refFor="ch" refForName="rect4"/>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b" refFor="ch" refForName="rect4"/>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8" axis="ch" ptType="node" func="cnt" op="equ" val="5">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rect5ParTx" refType="r" refFor="ch" refForName="space"/>
              <dgm:constr type="w" for="ch" forName="rect5ParTx" refType="w" refFor="ch" refForName="rect5" fact="0.5"/>
              <dgm:constr type="t" for="ch" forName="rect5ParTx" refType="t" refFor="ch" refForName="rect5"/>
              <dgm:constr type="b" for="ch" forName="rect5ParTx" refType="b" refFor="ch" refForName="rect5"/>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b" refFor="ch" refForName="rect5"/>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9" axis="ch" ptType="node" func="cnt" op="equ" val="6">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rect6ParTx" refType="r" refFor="ch" refForName="space"/>
              <dgm:constr type="w" for="ch" forName="rect6ParTx" refType="w" refFor="ch" refForName="rect6" fact="0.5"/>
              <dgm:constr type="t" for="ch" forName="rect6ParTx" refType="t" refFor="ch" refForName="rect6"/>
              <dgm:constr type="b" for="ch" forName="rect6ParTx" refType="b" refFor="ch" refForName="rect6"/>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b" refFor="ch" refForName="rect6"/>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10" axis="ch" ptType="node" func="cnt" op="gte" val="7">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l"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l" for="ch" forName="rect7" refType="r" refFor="ch" refForName="space"/>
              <dgm:constr type="r" for="ch" forName="rect7" refType="w"/>
              <dgm:constr type="h" for="ch" forName="rect7" refType="h" refFor="ch" refForName="circle7"/>
              <dgm:constr type="hOff" for="ch" forName="rect7" refType="hOff" refFor="ch" refForName="circle7"/>
              <dgm:constr type="b" for="ch" forName="rect7" refType="b" refFor="ch" refForName="circle7"/>
              <dgm:constr type="l" for="ch" forName="rect7ParTx" refType="r" refFor="ch" refForName="space"/>
              <dgm:constr type="w" for="ch" forName="rect7ParTx" refType="w" refFor="ch" refForName="rect7" fact="0.5"/>
              <dgm:constr type="t" for="ch" forName="rect7ParTx" refType="t" refFor="ch" refForName="rect7"/>
              <dgm:constr type="b" for="ch" forName="rect7ParTx" refType="b" refFor="ch" refForName="rect7"/>
              <dgm:constr type="l" for="ch" forName="rect7ChTx" refType="r" refFor="ch" refForName="rect7ParTx"/>
              <dgm:constr type="w" for="ch" forName="rect7ChTx" refType="w" refFor="ch" refForName="rect7ParTx"/>
              <dgm:constr type="t" for="ch" forName="rect7ChTx" refType="t" refFor="ch" refForName="rect7ParTx"/>
              <dgm:constr type="b" for="ch" forName="rect7ChTx" refType="b" refFor="ch" refForName="rect7ParTx"/>
              <dgm:constr type="l" for="ch" forName="rect7ParTxNoCh" refType="r" refFor="ch" refForName="space"/>
              <dgm:constr type="w" for="ch" forName="rect7ParTxNoCh" refType="w" refFor="ch" refForName="rect7"/>
              <dgm:constr type="t" for="ch" forName="rect7ParTxNoCh" refType="t" refFor="ch" refForName="rect7"/>
              <dgm:constr type="b" for="ch" forName="rect7ParTxNoCh" refType="b" refFor="ch" refForName="rect7"/>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l" for="ch" forName="rect6ParTx" refType="r" refFor="ch" refForName="space"/>
              <dgm:constr type="w" for="ch" forName="rect6ParTx" refType="w" refFor="ch" refForName="rect6" fact="0.5"/>
              <dgm:constr type="t" for="ch" forName="rect6ParTx" refType="t" refFor="ch" refForName="rect6"/>
              <dgm:constr type="b" for="ch" forName="rect6ParTx" refType="t" refFor="ch" refForName="rect7"/>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11">
            <dgm:constrLst/>
          </dgm:else>
        </dgm:choose>
      </dgm:if>
      <dgm:else name="Name12">
        <dgm:choose name="Name13">
          <dgm:if name="Name14" axis="ch" ptType="node" func="cnt" op="equ" val="1">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r" for="ch" forName="rect1ParTx" refType="l" refFor="ch" refForName="space"/>
              <dgm:constr type="w" for="ch" forName="rect1ParTx" refType="w" refFor="ch" refForName="rect1" fact="0.5"/>
              <dgm:constr type="t" for="ch" forName="rect1ParTx" refType="t" refFor="ch" refForName="rect1"/>
              <dgm:constr type="b" for="ch" forName="rect1ParTx" refType="b" refFor="ch" refForName="rect1"/>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15" axis="ch" ptType="node" func="cnt" op="equ" val="2">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r" for="ch" forName="rect2ParTx" refType="l" refFor="ch" refForName="space"/>
              <dgm:constr type="w" for="ch" forName="rect2ParTx" refType="w" refFor="ch" refForName="rect2" fact="0.5"/>
              <dgm:constr type="t" for="ch" forName="rect2ParTx" refType="t" refFor="ch" refForName="rect2"/>
              <dgm:constr type="b" for="ch" forName="rect2ParTx" refType="b" refFor="ch" refForName="rect2"/>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b" refFor="ch" refForName="rect2"/>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16" axis="ch" ptType="node" func="cnt" op="equ" val="3">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r" for="ch" forName="rect3ParTx" refType="l" refFor="ch" refForName="space"/>
              <dgm:constr type="w" for="ch" forName="rect3ParTx" refType="w" refFor="ch" refForName="rect3" fact="0.5"/>
              <dgm:constr type="t" for="ch" forName="rect3ParTx" refType="t" refFor="ch" refForName="rect3"/>
              <dgm:constr type="b" for="ch" forName="rect3ParTx" refType="b" refFor="ch" refForName="rect3"/>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b" refFor="ch" refForName="rect3"/>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17" axis="ch" ptType="node" func="cnt" op="equ" val="4">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r" for="ch" forName="rect4ParTx" refType="l" refFor="ch" refForName="space"/>
              <dgm:constr type="w" for="ch" forName="rect4ParTx" refType="w" refFor="ch" refForName="rect4" fact="0.5"/>
              <dgm:constr type="t" for="ch" forName="rect4ParTx" refType="t" refFor="ch" refForName="rect4"/>
              <dgm:constr type="b" for="ch" forName="rect4ParTx" refType="b" refFor="ch" refForName="rect4"/>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b" refFor="ch" refForName="rect4"/>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18" axis="ch" ptType="node" func="cnt" op="equ" val="5">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r" for="ch" forName="rect5ParTx" refType="l" refFor="ch" refForName="space"/>
              <dgm:constr type="w" for="ch" forName="rect5ParTx" refType="w" refFor="ch" refForName="rect5" fact="0.5"/>
              <dgm:constr type="t" for="ch" forName="rect5ParTx" refType="t" refFor="ch" refForName="rect5"/>
              <dgm:constr type="b" for="ch" forName="rect5ParTx" refType="b" refFor="ch" refForName="rect5"/>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b" refFor="ch" refForName="rect5"/>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19" axis="ch" ptType="node" func="cnt" op="equ" val="6">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r" for="ch" forName="rect6ParTx" refType="l" refFor="ch" refForName="space"/>
              <dgm:constr type="w" for="ch" forName="rect6ParTx" refType="w" refFor="ch" refForName="rect6" fact="0.5"/>
              <dgm:constr type="t" for="ch" forName="rect6ParTx" refType="t" refFor="ch" refForName="rect6"/>
              <dgm:constr type="b" for="ch" forName="rect6ParTx" refType="b" refFor="ch" refForName="rect6"/>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b" refFor="ch" refForName="rect6"/>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20" axis="ch" ptType="node" func="cnt" op="gte" val="7">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r"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r" for="ch" forName="rect7" refType="l" refFor="ch" refForName="space"/>
              <dgm:constr type="l" for="ch" forName="rect7"/>
              <dgm:constr type="h" for="ch" forName="rect7" refType="h" refFor="ch" refForName="circle7"/>
              <dgm:constr type="hOff" for="ch" forName="rect7" refType="hOff" refFor="ch" refForName="circle7"/>
              <dgm:constr type="b" for="ch" forName="rect7" refType="b" refFor="ch" refForName="circle7"/>
              <dgm:constr type="r" for="ch" forName="rect7ParTx" refType="l" refFor="ch" refForName="space"/>
              <dgm:constr type="w" for="ch" forName="rect7ParTx" refType="w" refFor="ch" refForName="rect7" fact="0.5"/>
              <dgm:constr type="t" for="ch" forName="rect7ParTx" refType="t" refFor="ch" refForName="rect7"/>
              <dgm:constr type="b" for="ch" forName="rect7ParTx" refType="b" refFor="ch" refForName="rect7"/>
              <dgm:constr type="r" for="ch" forName="rect7ChTx" refType="l" refFor="ch" refForName="rect7ParTx"/>
              <dgm:constr type="w" for="ch" forName="rect7ChTx" refType="w" refFor="ch" refForName="rect7ParTx"/>
              <dgm:constr type="t" for="ch" forName="rect7ChTx" refType="t" refFor="ch" refForName="rect7ParTx"/>
              <dgm:constr type="b" for="ch" forName="rect7ChTx" refType="b" refFor="ch" refForName="rect7ParTx"/>
              <dgm:constr type="r" for="ch" forName="rect7ParTxNoCh" refType="l" refFor="ch" refForName="space"/>
              <dgm:constr type="w" for="ch" forName="rect7ParTxNoCh" refType="w" refFor="ch" refForName="rect7"/>
              <dgm:constr type="t" for="ch" forName="rect7ParTxNoCh" refType="t" refFor="ch" refForName="rect7"/>
              <dgm:constr type="b" for="ch" forName="rect7ParTxNoCh" refType="b" refFor="ch" refForName="rect7"/>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r" for="ch" forName="rect6ParTx" refType="l" refFor="ch" refForName="space"/>
              <dgm:constr type="w" for="ch" forName="rect6ParTx" refType="w" refFor="ch" refForName="rect6" fact="0.5"/>
              <dgm:constr type="t" for="ch" forName="rect6ParTx" refType="t" refFor="ch" refForName="rect6"/>
              <dgm:constr type="b" for="ch" forName="rect6ParTx" refType="t" refFor="ch" refForName="rect7"/>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21">
            <dgm:constrLst/>
          </dgm:else>
        </dgm:choose>
      </dgm:else>
    </dgm:choose>
    <dgm:ruleLst/>
    <dgm:forEach name="Name22" axis="ch" ptType="node" cnt="1">
      <dgm:layoutNode name="circle1" styleLbl="node1">
        <dgm:alg type="sp"/>
        <dgm:choose name="Name23">
          <dgm:if name="Name24" func="var" arg="dir" op="equ" val="norm">
            <dgm:shape xmlns:r="http://schemas.openxmlformats.org/officeDocument/2006/relationships" type="pie" r:blip="">
              <dgm:adjLst>
                <dgm:adj idx="1" val="90"/>
                <dgm:adj idx="2" val="270"/>
              </dgm:adjLst>
            </dgm:shape>
          </dgm:if>
          <dgm:else name="Name25">
            <dgm:shape xmlns:r="http://schemas.openxmlformats.org/officeDocument/2006/relationships" type="pie" r:blip="">
              <dgm:adjLst>
                <dgm:adj idx="1" val="270"/>
                <dgm:adj idx="2" val="90"/>
              </dgm:adjLst>
            </dgm:shape>
          </dgm:else>
        </dgm:choose>
        <dgm:presOf/>
        <dgm:constrLst/>
        <dgm:ruleLst/>
      </dgm:layoutNode>
      <dgm:layoutNode name="space">
        <dgm:alg type="sp"/>
        <dgm:shape xmlns:r="http://schemas.openxmlformats.org/officeDocument/2006/relationships" r:blip="">
          <dgm:adjLst/>
        </dgm:shape>
        <dgm:presOf/>
        <dgm:constrLst/>
        <dgm:ruleLst/>
      </dgm:layoutNode>
      <dgm:layoutNode name="rect1" styleLbl="alignAcc1">
        <dgm:alg type="sp"/>
        <dgm:shape xmlns:r="http://schemas.openxmlformats.org/officeDocument/2006/relationships" type="rect" r:blip="">
          <dgm:adjLst/>
        </dgm:shape>
        <dgm:presOf axis="self"/>
        <dgm:constrLst/>
        <dgm:ruleLst/>
      </dgm:layoutNode>
    </dgm:forEach>
    <dgm:forEach name="Name26" axis="ch" ptType="node" st="2" cnt="1">
      <dgm:layoutNode name="vertSpace2">
        <dgm:alg type="sp"/>
        <dgm:shape xmlns:r="http://schemas.openxmlformats.org/officeDocument/2006/relationships" type="rect" r:blip="" hideGeom="1">
          <dgm:adjLst/>
        </dgm:shape>
        <dgm:presOf/>
        <dgm:constrLst/>
        <dgm:ruleLst/>
      </dgm:layoutNode>
      <dgm:layoutNode name="circle2" styleLbl="node1">
        <dgm:alg type="sp"/>
        <dgm:choose name="Name27">
          <dgm:if name="Name28" func="var" arg="dir" op="equ" val="norm">
            <dgm:shape xmlns:r="http://schemas.openxmlformats.org/officeDocument/2006/relationships" type="pie" r:blip="">
              <dgm:adjLst>
                <dgm:adj idx="1" val="90"/>
                <dgm:adj idx="2" val="270"/>
              </dgm:adjLst>
            </dgm:shape>
          </dgm:if>
          <dgm:else name="Name29">
            <dgm:shape xmlns:r="http://schemas.openxmlformats.org/officeDocument/2006/relationships" type="pie" r:blip="">
              <dgm:adjLst>
                <dgm:adj idx="1" val="270"/>
                <dgm:adj idx="2" val="90"/>
              </dgm:adjLst>
            </dgm:shape>
          </dgm:else>
        </dgm:choose>
        <dgm:presOf/>
        <dgm:constrLst/>
        <dgm:ruleLst/>
      </dgm:layoutNode>
      <dgm:layoutNode name="rect2" styleLbl="alignAcc1">
        <dgm:alg type="sp"/>
        <dgm:shape xmlns:r="http://schemas.openxmlformats.org/officeDocument/2006/relationships" type="rect" r:blip="">
          <dgm:adjLst/>
        </dgm:shape>
        <dgm:presOf axis="self"/>
        <dgm:constrLst/>
        <dgm:ruleLst/>
      </dgm:layoutNode>
    </dgm:forEach>
    <dgm:forEach name="Name30" axis="ch" ptType="node" st="3" cnt="1">
      <dgm:layoutNode name="vertSpace3">
        <dgm:alg type="sp"/>
        <dgm:shape xmlns:r="http://schemas.openxmlformats.org/officeDocument/2006/relationships" type="rect" r:blip="" hideGeom="1">
          <dgm:adjLst/>
        </dgm:shape>
        <dgm:presOf/>
        <dgm:constrLst/>
        <dgm:ruleLst/>
      </dgm:layoutNode>
      <dgm:layoutNode name="circle3" styleLbl="node1">
        <dgm:alg type="sp"/>
        <dgm:choose name="Name31">
          <dgm:if name="Name32" func="var" arg="dir" op="equ" val="norm">
            <dgm:shape xmlns:r="http://schemas.openxmlformats.org/officeDocument/2006/relationships" type="pie" r:blip="">
              <dgm:adjLst>
                <dgm:adj idx="1" val="90"/>
                <dgm:adj idx="2" val="270"/>
              </dgm:adjLst>
            </dgm:shape>
          </dgm:if>
          <dgm:else name="Name33">
            <dgm:shape xmlns:r="http://schemas.openxmlformats.org/officeDocument/2006/relationships" type="pie" r:blip="">
              <dgm:adjLst>
                <dgm:adj idx="1" val="270"/>
                <dgm:adj idx="2" val="90"/>
              </dgm:adjLst>
            </dgm:shape>
          </dgm:else>
        </dgm:choose>
        <dgm:presOf/>
        <dgm:constrLst/>
        <dgm:ruleLst/>
      </dgm:layoutNode>
      <dgm:layoutNode name="rect3" styleLbl="alignAcc1">
        <dgm:alg type="sp"/>
        <dgm:shape xmlns:r="http://schemas.openxmlformats.org/officeDocument/2006/relationships" type="rect" r:blip="">
          <dgm:adjLst/>
        </dgm:shape>
        <dgm:presOf axis="self"/>
        <dgm:constrLst/>
        <dgm:ruleLst/>
      </dgm:layoutNode>
    </dgm:forEach>
    <dgm:forEach name="Name34" axis="ch" ptType="node" st="4" cnt="1">
      <dgm:layoutNode name="vertSpace4">
        <dgm:alg type="sp"/>
        <dgm:shape xmlns:r="http://schemas.openxmlformats.org/officeDocument/2006/relationships" type="rect" r:blip="" hideGeom="1">
          <dgm:adjLst/>
        </dgm:shape>
        <dgm:presOf/>
        <dgm:constrLst/>
        <dgm:ruleLst/>
      </dgm:layoutNode>
      <dgm:layoutNode name="circle4" styleLbl="node1">
        <dgm:alg type="sp"/>
        <dgm:choose name="Name35">
          <dgm:if name="Name36" func="var" arg="dir" op="equ" val="norm">
            <dgm:shape xmlns:r="http://schemas.openxmlformats.org/officeDocument/2006/relationships" type="pie" r:blip="">
              <dgm:adjLst>
                <dgm:adj idx="1" val="90"/>
                <dgm:adj idx="2" val="270"/>
              </dgm:adjLst>
            </dgm:shape>
          </dgm:if>
          <dgm:else name="Name37">
            <dgm:shape xmlns:r="http://schemas.openxmlformats.org/officeDocument/2006/relationships" type="pie" r:blip="">
              <dgm:adjLst>
                <dgm:adj idx="1" val="270"/>
                <dgm:adj idx="2" val="90"/>
              </dgm:adjLst>
            </dgm:shape>
          </dgm:else>
        </dgm:choose>
        <dgm:presOf/>
        <dgm:constrLst/>
        <dgm:ruleLst/>
      </dgm:layoutNode>
      <dgm:layoutNode name="rect4" styleLbl="alignAcc1">
        <dgm:alg type="sp"/>
        <dgm:shape xmlns:r="http://schemas.openxmlformats.org/officeDocument/2006/relationships" type="rect" r:blip="">
          <dgm:adjLst/>
        </dgm:shape>
        <dgm:presOf axis="self"/>
        <dgm:constrLst/>
        <dgm:ruleLst/>
      </dgm:layoutNode>
    </dgm:forEach>
    <dgm:forEach name="Name38" axis="ch" ptType="node" st="5" cnt="1">
      <dgm:layoutNode name="vertSpace5">
        <dgm:alg type="sp"/>
        <dgm:shape xmlns:r="http://schemas.openxmlformats.org/officeDocument/2006/relationships" type="rect" r:blip="" hideGeom="1">
          <dgm:adjLst/>
        </dgm:shape>
        <dgm:presOf/>
        <dgm:constrLst/>
        <dgm:ruleLst/>
      </dgm:layoutNode>
      <dgm:layoutNode name="circle5" styleLbl="node1">
        <dgm:alg type="sp"/>
        <dgm:choose name="Name39">
          <dgm:if name="Name40" func="var" arg="dir" op="equ" val="norm">
            <dgm:shape xmlns:r="http://schemas.openxmlformats.org/officeDocument/2006/relationships" type="pie" r:blip="">
              <dgm:adjLst>
                <dgm:adj idx="1" val="90"/>
                <dgm:adj idx="2" val="270"/>
              </dgm:adjLst>
            </dgm:shape>
          </dgm:if>
          <dgm:else name="Name41">
            <dgm:shape xmlns:r="http://schemas.openxmlformats.org/officeDocument/2006/relationships" type="pie" r:blip="">
              <dgm:adjLst>
                <dgm:adj idx="1" val="270"/>
                <dgm:adj idx="2" val="90"/>
              </dgm:adjLst>
            </dgm:shape>
          </dgm:else>
        </dgm:choose>
        <dgm:presOf/>
        <dgm:constrLst/>
        <dgm:ruleLst/>
      </dgm:layoutNode>
      <dgm:layoutNode name="rect5" styleLbl="alignAcc1">
        <dgm:alg type="sp"/>
        <dgm:shape xmlns:r="http://schemas.openxmlformats.org/officeDocument/2006/relationships" type="rect" r:blip="">
          <dgm:adjLst/>
        </dgm:shape>
        <dgm:presOf axis="self"/>
        <dgm:constrLst/>
        <dgm:ruleLst/>
      </dgm:layoutNode>
    </dgm:forEach>
    <dgm:forEach name="Name42" axis="ch" ptType="node" st="6" cnt="1">
      <dgm:layoutNode name="vertSpace6">
        <dgm:alg type="sp"/>
        <dgm:shape xmlns:r="http://schemas.openxmlformats.org/officeDocument/2006/relationships" type="rect" r:blip="" hideGeom="1">
          <dgm:adjLst/>
        </dgm:shape>
        <dgm:presOf/>
        <dgm:constrLst/>
        <dgm:ruleLst/>
      </dgm:layoutNode>
      <dgm:layoutNode name="circle6" styleLbl="node1">
        <dgm:alg type="sp"/>
        <dgm:choose name="Name43">
          <dgm:if name="Name44" func="var" arg="dir" op="equ" val="norm">
            <dgm:shape xmlns:r="http://schemas.openxmlformats.org/officeDocument/2006/relationships" type="pie" r:blip="">
              <dgm:adjLst>
                <dgm:adj idx="1" val="90"/>
                <dgm:adj idx="2" val="270"/>
              </dgm:adjLst>
            </dgm:shape>
          </dgm:if>
          <dgm:else name="Name45">
            <dgm:shape xmlns:r="http://schemas.openxmlformats.org/officeDocument/2006/relationships" type="pie" r:blip="">
              <dgm:adjLst>
                <dgm:adj idx="1" val="270"/>
                <dgm:adj idx="2" val="90"/>
              </dgm:adjLst>
            </dgm:shape>
          </dgm:else>
        </dgm:choose>
        <dgm:presOf/>
        <dgm:constrLst/>
        <dgm:ruleLst/>
      </dgm:layoutNode>
      <dgm:layoutNode name="rect6" styleLbl="alignAcc1">
        <dgm:alg type="sp"/>
        <dgm:shape xmlns:r="http://schemas.openxmlformats.org/officeDocument/2006/relationships" type="rect" r:blip="">
          <dgm:adjLst/>
        </dgm:shape>
        <dgm:presOf axis="self"/>
        <dgm:constrLst/>
        <dgm:ruleLst/>
      </dgm:layoutNode>
    </dgm:forEach>
    <dgm:forEach name="Name46" axis="ch" ptType="node" st="7" cnt="1">
      <dgm:layoutNode name="vertSpace7">
        <dgm:alg type="sp"/>
        <dgm:shape xmlns:r="http://schemas.openxmlformats.org/officeDocument/2006/relationships" type="rect" r:blip="" hideGeom="1">
          <dgm:adjLst/>
        </dgm:shape>
        <dgm:presOf/>
        <dgm:constrLst/>
        <dgm:ruleLst/>
      </dgm:layoutNode>
      <dgm:layoutNode name="circle7" styleLbl="node1">
        <dgm:alg type="sp"/>
        <dgm:choose name="Name47">
          <dgm:if name="Name48" func="var" arg="dir" op="equ" val="norm">
            <dgm:shape xmlns:r="http://schemas.openxmlformats.org/officeDocument/2006/relationships" type="pie" r:blip="">
              <dgm:adjLst>
                <dgm:adj idx="1" val="90"/>
                <dgm:adj idx="2" val="270"/>
              </dgm:adjLst>
            </dgm:shape>
          </dgm:if>
          <dgm:else name="Name49">
            <dgm:shape xmlns:r="http://schemas.openxmlformats.org/officeDocument/2006/relationships" type="pie" r:blip="">
              <dgm:adjLst>
                <dgm:adj idx="1" val="270"/>
                <dgm:adj idx="2" val="90"/>
              </dgm:adjLst>
            </dgm:shape>
          </dgm:else>
        </dgm:choose>
        <dgm:presOf/>
        <dgm:constrLst/>
        <dgm:ruleLst/>
      </dgm:layoutNode>
      <dgm:layoutNode name="rect7" styleLbl="alignAcc1">
        <dgm:alg type="sp"/>
        <dgm:shape xmlns:r="http://schemas.openxmlformats.org/officeDocument/2006/relationships" type="rect" r:blip="">
          <dgm:adjLst/>
        </dgm:shape>
        <dgm:presOf axis="self"/>
        <dgm:constrLst/>
        <dgm:ruleLst/>
      </dgm:layoutNode>
    </dgm:forEach>
    <dgm:forEach name="Name50" axis="ch" ptType="node" cnt="1">
      <dgm:choose name="Name51">
        <dgm:if name="Name52" axis="root des" ptType="all node" func="maxDepth" op="gte" val="2">
          <dgm:layoutNode name="rect1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3">
          <dgm:layoutNode name="rect1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4" axis="ch" ptType="node" st="2" cnt="1">
      <dgm:choose name="Name55">
        <dgm:if name="Name56" axis="root des" ptType="all node" func="maxDepth" op="gte" val="2">
          <dgm:layoutNode name="rect2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2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7">
          <dgm:layoutNode name="rect2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8" axis="ch" ptType="node" st="3" cnt="1">
      <dgm:choose name="Name59">
        <dgm:if name="Name60" axis="root des" ptType="all node" func="maxDepth" op="gte" val="2">
          <dgm:layoutNode name="rect3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3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1">
          <dgm:layoutNode name="rect3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2" axis="ch" ptType="node" st="4" cnt="1">
      <dgm:choose name="Name63">
        <dgm:if name="Name64" axis="root des" ptType="all node" func="maxDepth" op="gte" val="2">
          <dgm:layoutNode name="rect4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4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5">
          <dgm:layoutNode name="rect4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6" axis="ch" ptType="node" st="5" cnt="1">
      <dgm:choose name="Name67">
        <dgm:if name="Name68" axis="root des" ptType="all node" func="maxDepth" op="gte" val="2">
          <dgm:layoutNode name="rect5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5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9">
          <dgm:layoutNode name="rect5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0" axis="ch" ptType="node" st="6" cnt="1">
      <dgm:choose name="Name71">
        <dgm:if name="Name72" axis="root des" ptType="all node" func="maxDepth" op="gte" val="2">
          <dgm:layoutNode name="rect6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6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3">
          <dgm:layoutNode name="rect6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4" axis="ch" ptType="node" st="7" cnt="1">
      <dgm:choose name="Name75">
        <dgm:if name="Name76" axis="root des" ptType="all node" func="maxDepth" op="gte" val="2">
          <dgm:layoutNode name="rect7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7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7">
          <dgm:layoutNode name="rect7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záhlaví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cs-CZ"/>
          </a:p>
        </p:txBody>
      </p:sp>
      <p:sp>
        <p:nvSpPr>
          <p:cNvPr id="3" name="Zástupný symbol pro datum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7E2AC57-4CB7-46EA-8569-8208341ED672}" type="datetimeFigureOut">
              <a:rPr lang="cs-CZ" smtClean="0"/>
              <a:t>25.6.2012</a:t>
            </a:fld>
            <a:endParaRPr lang="cs-CZ"/>
          </a:p>
        </p:txBody>
      </p:sp>
      <p:sp>
        <p:nvSpPr>
          <p:cNvPr id="4" name="Zástupný symbol pro obrázek snímku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cs-CZ"/>
          </a:p>
        </p:txBody>
      </p:sp>
      <p:sp>
        <p:nvSpPr>
          <p:cNvPr id="5" name="Zástupný symbol pro poznámky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6" name="Zástupný symbol pro zápatí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cs-CZ"/>
          </a:p>
        </p:txBody>
      </p:sp>
      <p:sp>
        <p:nvSpPr>
          <p:cNvPr id="7" name="Zástupný symbol pro číslo snímku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4CBDB599-499A-47FE-8FB3-860CD7837D44}" type="slidenum">
              <a:rPr lang="cs-CZ" smtClean="0"/>
              <a:t>‹#›</a:t>
            </a:fld>
            <a:endParaRPr lang="cs-CZ"/>
          </a:p>
        </p:txBody>
      </p:sp>
    </p:spTree>
    <p:extLst>
      <p:ext uri="{BB962C8B-B14F-4D97-AF65-F5344CB8AC3E}">
        <p14:creationId xmlns:p14="http://schemas.microsoft.com/office/powerpoint/2010/main" val="16713906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dirty="0"/>
          </a:p>
        </p:txBody>
      </p:sp>
      <p:sp>
        <p:nvSpPr>
          <p:cNvPr id="4" name="Zástupný symbol pro číslo snímku 3"/>
          <p:cNvSpPr>
            <a:spLocks noGrp="1"/>
          </p:cNvSpPr>
          <p:nvPr>
            <p:ph type="sldNum" sz="quarter" idx="10"/>
          </p:nvPr>
        </p:nvSpPr>
        <p:spPr/>
        <p:txBody>
          <a:bodyPr/>
          <a:lstStyle/>
          <a:p>
            <a:fld id="{4CBDB599-499A-47FE-8FB3-860CD7837D44}" type="slidenum">
              <a:rPr lang="cs-CZ" smtClean="0"/>
              <a:t>12</a:t>
            </a:fld>
            <a:endParaRPr lang="cs-CZ"/>
          </a:p>
        </p:txBody>
      </p:sp>
    </p:spTree>
    <p:extLst>
      <p:ext uri="{BB962C8B-B14F-4D97-AF65-F5344CB8AC3E}">
        <p14:creationId xmlns:p14="http://schemas.microsoft.com/office/powerpoint/2010/main" val="378711474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dirty="0"/>
          </a:p>
        </p:txBody>
      </p:sp>
      <p:sp>
        <p:nvSpPr>
          <p:cNvPr id="4" name="Zástupný symbol pro číslo snímku 3"/>
          <p:cNvSpPr>
            <a:spLocks noGrp="1"/>
          </p:cNvSpPr>
          <p:nvPr>
            <p:ph type="sldNum" sz="quarter" idx="10"/>
          </p:nvPr>
        </p:nvSpPr>
        <p:spPr/>
        <p:txBody>
          <a:bodyPr/>
          <a:lstStyle/>
          <a:p>
            <a:fld id="{4CBDB599-499A-47FE-8FB3-860CD7837D44}" type="slidenum">
              <a:rPr lang="cs-CZ" smtClean="0"/>
              <a:t>16</a:t>
            </a:fld>
            <a:endParaRPr lang="cs-CZ"/>
          </a:p>
        </p:txBody>
      </p:sp>
    </p:spTree>
    <p:extLst>
      <p:ext uri="{BB962C8B-B14F-4D97-AF65-F5344CB8AC3E}">
        <p14:creationId xmlns:p14="http://schemas.microsoft.com/office/powerpoint/2010/main" val="80245963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í snímek">
    <p:spTree>
      <p:nvGrpSpPr>
        <p:cNvPr id="1" name=""/>
        <p:cNvGrpSpPr/>
        <p:nvPr/>
      </p:nvGrpSpPr>
      <p:grpSpPr>
        <a:xfrm>
          <a:off x="0" y="0"/>
          <a:ext cx="0" cy="0"/>
          <a:chOff x="0" y="0"/>
          <a:chExt cx="0" cy="0"/>
        </a:xfrm>
      </p:grpSpPr>
      <p:sp>
        <p:nvSpPr>
          <p:cNvPr id="16" name="Rectangle 20"/>
          <p:cNvSpPr>
            <a:spLocks noGrp="1"/>
          </p:cNvSpPr>
          <p:nvPr>
            <p:ph type="ctrTitle"/>
          </p:nvPr>
        </p:nvSpPr>
        <p:spPr>
          <a:xfrm>
            <a:off x="722376" y="2688336"/>
            <a:ext cx="7772400" cy="3108960"/>
          </a:xfrm>
        </p:spPr>
        <p:txBody>
          <a:bodyPr anchor="t" anchorCtr="0">
            <a:noAutofit/>
          </a:bodyPr>
          <a:lstStyle>
            <a:lvl1pPr algn="ctr">
              <a:defRPr lang="en-US" sz="6200" b="1" cap="none" spc="0" dirty="0" smtClean="0">
                <a:ln w="1905"/>
                <a:gradFill>
                  <a:gsLst>
                    <a:gs pos="0">
                      <a:schemeClr val="tx2">
                        <a:shade val="30000"/>
                        <a:satMod val="255000"/>
                      </a:schemeClr>
                    </a:gs>
                    <a:gs pos="58000">
                      <a:schemeClr val="tx2">
                        <a:tint val="90000"/>
                        <a:satMod val="300000"/>
                      </a:schemeClr>
                    </a:gs>
                    <a:gs pos="100000">
                      <a:schemeClr val="tx2">
                        <a:tint val="80000"/>
                        <a:satMod val="255000"/>
                      </a:schemeClr>
                    </a:gs>
                  </a:gsLst>
                  <a:lin ang="5400000"/>
                </a:gradFill>
                <a:effectLst>
                  <a:innerShdw blurRad="69850" dist="43180" dir="5400000">
                    <a:srgbClr val="000000">
                      <a:alpha val="65000"/>
                    </a:srgbClr>
                  </a:innerShdw>
                </a:effectLst>
              </a:defRPr>
            </a:lvl1pPr>
          </a:lstStyle>
          <a:p>
            <a:r>
              <a:rPr lang="cs-CZ" smtClean="0"/>
              <a:t>Kliknutím lze upravit styl.</a:t>
            </a:r>
            <a:endParaRPr lang="en-US" dirty="0"/>
          </a:p>
        </p:txBody>
      </p:sp>
      <p:sp>
        <p:nvSpPr>
          <p:cNvPr id="24" name="Rectangle 26"/>
          <p:cNvSpPr>
            <a:spLocks noGrp="1"/>
          </p:cNvSpPr>
          <p:nvPr>
            <p:ph type="subTitle" idx="1"/>
          </p:nvPr>
        </p:nvSpPr>
        <p:spPr>
          <a:xfrm>
            <a:off x="722376" y="1133856"/>
            <a:ext cx="7772400" cy="1508760"/>
          </a:xfrm>
        </p:spPr>
        <p:txBody>
          <a:bodyPr anchor="b">
            <a:normAutofit/>
          </a:bodyPr>
          <a:lstStyle>
            <a:lvl1pPr marL="0" indent="0" algn="ctr">
              <a:buNone/>
              <a:defRPr lang="en-US" sz="2200" b="0">
                <a:solidFill>
                  <a:schemeClr val="tx2">
                    <a:shade val="55000"/>
                  </a:schemeClr>
                </a:solidFill>
                <a:effectLst/>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cs-CZ" smtClean="0"/>
              <a:t>Kliknutím lze upravit styl předlohy.</a:t>
            </a:r>
            <a:endParaRPr lang="en-US" dirty="0"/>
          </a:p>
        </p:txBody>
      </p:sp>
      <p:sp>
        <p:nvSpPr>
          <p:cNvPr id="18" name="Rectangle 6"/>
          <p:cNvSpPr>
            <a:spLocks noGrp="1"/>
          </p:cNvSpPr>
          <p:nvPr>
            <p:ph type="dt" sz="half" idx="10"/>
          </p:nvPr>
        </p:nvSpPr>
        <p:spPr/>
        <p:txBody>
          <a:bodyPr/>
          <a:lstStyle>
            <a:lvl1pPr>
              <a:defRPr lang="en-US" smtClean="0"/>
            </a:lvl1pPr>
          </a:lstStyle>
          <a:p>
            <a:fld id="{B6FFC605-5073-43E8-B076-2F9A8BBB7DF8}" type="datetime1">
              <a:rPr lang="cs-CZ" smtClean="0"/>
              <a:t>25.6.2012</a:t>
            </a:fld>
            <a:endParaRPr lang="cs-CZ"/>
          </a:p>
        </p:txBody>
      </p:sp>
      <p:sp>
        <p:nvSpPr>
          <p:cNvPr id="9" name="Rectangle 14"/>
          <p:cNvSpPr>
            <a:spLocks noGrp="1"/>
          </p:cNvSpPr>
          <p:nvPr>
            <p:ph type="sldNum" sz="quarter" idx="11"/>
          </p:nvPr>
        </p:nvSpPr>
        <p:spPr/>
        <p:txBody>
          <a:bodyPr/>
          <a:lstStyle>
            <a:lvl1pPr>
              <a:defRPr lang="en-US" smtClean="0"/>
            </a:lvl1pPr>
          </a:lstStyle>
          <a:p>
            <a:fld id="{EB1D7982-3F9A-46A4-960F-A5F562051702}" type="slidenum">
              <a:rPr lang="cs-CZ" smtClean="0"/>
              <a:t>‹#›</a:t>
            </a:fld>
            <a:endParaRPr lang="cs-CZ"/>
          </a:p>
        </p:txBody>
      </p:sp>
      <p:sp>
        <p:nvSpPr>
          <p:cNvPr id="25" name="Rectangle 27"/>
          <p:cNvSpPr>
            <a:spLocks noGrp="1"/>
          </p:cNvSpPr>
          <p:nvPr>
            <p:ph type="ftr" sz="quarter" idx="12"/>
          </p:nvPr>
        </p:nvSpPr>
        <p:spPr/>
        <p:txBody>
          <a:bodyPr/>
          <a:lstStyle>
            <a:lvl1pPr>
              <a:defRPr lang="en-US" smtClean="0"/>
            </a:lvl1pPr>
          </a:lstStyle>
          <a:p>
            <a:endParaRPr lang="cs-CZ"/>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Rectangle 2"/>
          <p:cNvSpPr>
            <a:spLocks noGrp="1"/>
          </p:cNvSpPr>
          <p:nvPr>
            <p:ph type="title"/>
          </p:nvPr>
        </p:nvSpPr>
        <p:spPr/>
        <p:txBody>
          <a:bodyPr/>
          <a:lstStyle/>
          <a:p>
            <a:r>
              <a:rPr lang="cs-CZ" smtClean="0"/>
              <a:t>Kliknutím lze upravit styl.</a:t>
            </a:r>
            <a:endParaRPr lang="en-US"/>
          </a:p>
        </p:txBody>
      </p:sp>
      <p:sp>
        <p:nvSpPr>
          <p:cNvPr id="3" name="Rectangle 3"/>
          <p:cNvSpPr>
            <a:spLocks noGrp="1"/>
          </p:cNvSpPr>
          <p:nvPr>
            <p:ph idx="1"/>
          </p:nvPr>
        </p:nvSpPr>
        <p:spPr/>
        <p:txBody>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dirty="0"/>
          </a:p>
        </p:txBody>
      </p:sp>
      <p:sp>
        <p:nvSpPr>
          <p:cNvPr id="4" name="Rectangle 4"/>
          <p:cNvSpPr>
            <a:spLocks noGrp="1"/>
          </p:cNvSpPr>
          <p:nvPr>
            <p:ph type="dt" sz="half" idx="10"/>
          </p:nvPr>
        </p:nvSpPr>
        <p:spPr/>
        <p:txBody>
          <a:bodyPr/>
          <a:lstStyle/>
          <a:p>
            <a:fld id="{A52C41D8-CAD9-42A6-9DA4-7A3A2B563578}" type="datetime1">
              <a:rPr lang="cs-CZ" smtClean="0"/>
              <a:t>25.6.2012</a:t>
            </a:fld>
            <a:endParaRPr lang="cs-CZ"/>
          </a:p>
        </p:txBody>
      </p:sp>
      <p:sp>
        <p:nvSpPr>
          <p:cNvPr id="5" name="Rectangle 5"/>
          <p:cNvSpPr>
            <a:spLocks noGrp="1"/>
          </p:cNvSpPr>
          <p:nvPr>
            <p:ph type="ftr" sz="quarter" idx="11"/>
          </p:nvPr>
        </p:nvSpPr>
        <p:spPr/>
        <p:txBody>
          <a:bodyPr/>
          <a:lstStyle/>
          <a:p>
            <a:endParaRPr lang="cs-CZ"/>
          </a:p>
        </p:txBody>
      </p:sp>
      <p:sp>
        <p:nvSpPr>
          <p:cNvPr id="6" name="Rectangle 6"/>
          <p:cNvSpPr>
            <a:spLocks noGrp="1"/>
          </p:cNvSpPr>
          <p:nvPr>
            <p:ph type="sldNum" sz="quarter" idx="12"/>
          </p:nvPr>
        </p:nvSpPr>
        <p:spPr/>
        <p:txBody>
          <a:bodyPr/>
          <a:lstStyle/>
          <a:p>
            <a:fld id="{EB1D7982-3F9A-46A4-960F-A5F562051702}" type="slidenum">
              <a:rPr lang="cs-CZ" smtClean="0"/>
              <a:t>‹#›</a:t>
            </a:fld>
            <a:endParaRPr lang="cs-CZ"/>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Záhlaví části">
    <p:bg>
      <p:bgRef idx="1002">
        <a:schemeClr val="bg2"/>
      </p:bgRef>
    </p:bg>
    <p:spTree>
      <p:nvGrpSpPr>
        <p:cNvPr id="1" name=""/>
        <p:cNvGrpSpPr/>
        <p:nvPr/>
      </p:nvGrpSpPr>
      <p:grpSpPr>
        <a:xfrm>
          <a:off x="0" y="0"/>
          <a:ext cx="0" cy="0"/>
          <a:chOff x="0" y="0"/>
          <a:chExt cx="0" cy="0"/>
        </a:xfrm>
      </p:grpSpPr>
      <p:sp>
        <p:nvSpPr>
          <p:cNvPr id="8" name="Rounded Rectangle 7"/>
          <p:cNvSpPr/>
          <p:nvPr/>
        </p:nvSpPr>
        <p:spPr>
          <a:xfrm>
            <a:off x="690563" y="491696"/>
            <a:ext cx="7762875" cy="5874608"/>
          </a:xfrm>
          <a:prstGeom prst="roundRect">
            <a:avLst>
              <a:gd name="adj" fmla="val 2238"/>
            </a:avLst>
          </a:prstGeom>
          <a:gradFill rotWithShape="1">
            <a:gsLst>
              <a:gs pos="0">
                <a:schemeClr val="bg1">
                  <a:satMod val="300000"/>
                  <a:alpha val="50000"/>
                </a:schemeClr>
              </a:gs>
              <a:gs pos="35000">
                <a:schemeClr val="bg1">
                  <a:satMod val="300000"/>
                  <a:alpha val="87000"/>
                </a:schemeClr>
              </a:gs>
              <a:gs pos="50000">
                <a:schemeClr val="bg1">
                  <a:satMod val="300000"/>
                  <a:alpha val="92000"/>
                </a:schemeClr>
              </a:gs>
              <a:gs pos="60000">
                <a:schemeClr val="bg1">
                  <a:satMod val="300000"/>
                  <a:alpha val="89000"/>
                </a:schemeClr>
              </a:gs>
              <a:gs pos="100000">
                <a:schemeClr val="bg1">
                  <a:satMod val="300000"/>
                  <a:alpha val="55000"/>
                </a:schemeClr>
              </a:gs>
            </a:gsLst>
            <a:lin ang="5400000" scaled="1"/>
          </a:gradFill>
          <a:ln>
            <a:noFill/>
          </a:ln>
          <a:effectLst>
            <a:outerShdw blurRad="63500" dist="45720" dir="5400000" algn="t" rotWithShape="0">
              <a:schemeClr val="bg2">
                <a:shade val="30000"/>
                <a:satMod val="250000"/>
                <a:alpha val="90000"/>
              </a:schemeClr>
            </a:outerShdw>
          </a:effectLst>
          <a:scene3d>
            <a:camera prst="orthographicFront">
              <a:rot lat="0" lon="0" rev="0"/>
            </a:camera>
            <a:lightRig rig="contrasting" dir="t">
              <a:rot lat="0" lon="0" rev="7500000"/>
            </a:lightRig>
          </a:scene3d>
          <a:sp3d contourW="6350" prstMaterial="powder">
            <a:bevelT w="50800" h="63500"/>
            <a:contourClr>
              <a:schemeClr val="bg2">
                <a:shade val="90000"/>
                <a:lumMod val="55000"/>
              </a:schemeClr>
            </a:contourClr>
          </a:sp3d>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 lastClr="FFFFFF"/>
              </a:solidFill>
              <a:effectLst/>
              <a:uLnTx/>
              <a:uFillTx/>
              <a:latin typeface="Corbel"/>
              <a:ea typeface="+mn-ea"/>
              <a:cs typeface="+mn-cs"/>
            </a:endParaRPr>
          </a:p>
        </p:txBody>
      </p:sp>
      <p:sp>
        <p:nvSpPr>
          <p:cNvPr id="2" name="Rectangle 2"/>
          <p:cNvSpPr>
            <a:spLocks noGrp="1"/>
          </p:cNvSpPr>
          <p:nvPr>
            <p:ph type="title"/>
          </p:nvPr>
        </p:nvSpPr>
        <p:spPr>
          <a:xfrm>
            <a:off x="777240" y="795996"/>
            <a:ext cx="7589520" cy="3112843"/>
          </a:xfrm>
        </p:spPr>
        <p:txBody>
          <a:bodyPr anchor="b">
            <a:normAutofit/>
          </a:bodyPr>
          <a:lstStyle>
            <a:lvl1pPr algn="ctr">
              <a:buNone/>
              <a:defRPr lang="en-US" sz="6200" b="1" cap="none" spc="0" dirty="0">
                <a:ln w="1905"/>
                <a:gradFill>
                  <a:gsLst>
                    <a:gs pos="0">
                      <a:schemeClr val="tx2">
                        <a:shade val="30000"/>
                        <a:satMod val="255000"/>
                      </a:schemeClr>
                    </a:gs>
                    <a:gs pos="58000">
                      <a:schemeClr val="tx2">
                        <a:tint val="90000"/>
                        <a:satMod val="300000"/>
                      </a:schemeClr>
                    </a:gs>
                    <a:gs pos="100000">
                      <a:schemeClr val="tx2">
                        <a:tint val="80000"/>
                        <a:satMod val="255000"/>
                      </a:schemeClr>
                    </a:gs>
                  </a:gsLst>
                  <a:lin ang="5400000"/>
                </a:gradFill>
                <a:effectLst>
                  <a:innerShdw blurRad="69850" dist="43180" dir="5400000">
                    <a:srgbClr val="000000">
                      <a:alpha val="65000"/>
                    </a:srgbClr>
                  </a:innerShdw>
                </a:effectLst>
              </a:defRPr>
            </a:lvl1pPr>
          </a:lstStyle>
          <a:p>
            <a:r>
              <a:rPr lang="cs-CZ" smtClean="0"/>
              <a:t>Kliknutím lze upravit styl.</a:t>
            </a:r>
            <a:endParaRPr lang="en-US" dirty="0"/>
          </a:p>
        </p:txBody>
      </p:sp>
      <p:sp>
        <p:nvSpPr>
          <p:cNvPr id="3" name="Rectangle 3"/>
          <p:cNvSpPr>
            <a:spLocks noGrp="1"/>
          </p:cNvSpPr>
          <p:nvPr>
            <p:ph type="body" idx="1"/>
          </p:nvPr>
        </p:nvSpPr>
        <p:spPr>
          <a:xfrm>
            <a:off x="777240" y="3948552"/>
            <a:ext cx="7589520" cy="1509712"/>
          </a:xfrm>
        </p:spPr>
        <p:txBody>
          <a:bodyPr anchor="t">
            <a:normAutofit/>
          </a:bodyPr>
          <a:lstStyle>
            <a:lvl1pPr indent="0" algn="ctr">
              <a:buNone/>
              <a:defRPr lang="en-US" sz="2200" b="0" smtClean="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cs-CZ" smtClean="0"/>
              <a:t>Kliknutím lze upravit styly předlohy textu.</a:t>
            </a:r>
          </a:p>
        </p:txBody>
      </p:sp>
      <p:sp>
        <p:nvSpPr>
          <p:cNvPr id="4" name="Rectangle 4"/>
          <p:cNvSpPr>
            <a:spLocks noGrp="1"/>
          </p:cNvSpPr>
          <p:nvPr>
            <p:ph type="dt" sz="half" idx="10"/>
          </p:nvPr>
        </p:nvSpPr>
        <p:spPr>
          <a:xfrm>
            <a:off x="762000" y="5958840"/>
            <a:ext cx="2133600" cy="365760"/>
          </a:xfrm>
        </p:spPr>
        <p:txBody>
          <a:bodyPr/>
          <a:lstStyle/>
          <a:p>
            <a:fld id="{8BF8CA0C-3A7C-433F-8A3F-71BDDCCEB0BB}" type="datetime1">
              <a:rPr lang="cs-CZ" smtClean="0"/>
              <a:t>25.6.2012</a:t>
            </a:fld>
            <a:endParaRPr lang="cs-CZ"/>
          </a:p>
        </p:txBody>
      </p:sp>
      <p:sp>
        <p:nvSpPr>
          <p:cNvPr id="5" name="Rectangle 5"/>
          <p:cNvSpPr>
            <a:spLocks noGrp="1"/>
          </p:cNvSpPr>
          <p:nvPr>
            <p:ph type="ftr" sz="quarter" idx="11"/>
          </p:nvPr>
        </p:nvSpPr>
        <p:spPr>
          <a:xfrm>
            <a:off x="3124200" y="5958840"/>
            <a:ext cx="2895600" cy="365760"/>
          </a:xfrm>
        </p:spPr>
        <p:txBody>
          <a:bodyPr/>
          <a:lstStyle/>
          <a:p>
            <a:endParaRPr lang="cs-CZ"/>
          </a:p>
        </p:txBody>
      </p:sp>
      <p:sp>
        <p:nvSpPr>
          <p:cNvPr id="6" name="Rectangle 6"/>
          <p:cNvSpPr>
            <a:spLocks noGrp="1"/>
          </p:cNvSpPr>
          <p:nvPr>
            <p:ph type="sldNum" sz="quarter" idx="12"/>
          </p:nvPr>
        </p:nvSpPr>
        <p:spPr>
          <a:xfrm>
            <a:off x="6248400" y="5958840"/>
            <a:ext cx="2133600" cy="365760"/>
          </a:xfrm>
        </p:spPr>
        <p:txBody>
          <a:bodyPr/>
          <a:lstStyle/>
          <a:p>
            <a:fld id="{EB1D7982-3F9A-46A4-960F-A5F562051702}" type="slidenum">
              <a:rPr lang="cs-CZ" smtClean="0"/>
              <a:t>‹#›</a:t>
            </a:fld>
            <a:endParaRPr lang="cs-CZ"/>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Rectangle 1"/>
          <p:cNvSpPr>
            <a:spLocks noGrp="1"/>
          </p:cNvSpPr>
          <p:nvPr>
            <p:ph type="title"/>
          </p:nvPr>
        </p:nvSpPr>
        <p:spPr/>
        <p:txBody>
          <a:bodyPr/>
          <a:lstStyle/>
          <a:p>
            <a:r>
              <a:rPr lang="cs-CZ" smtClean="0"/>
              <a:t>Kliknutím lze upravit styl.</a:t>
            </a:r>
            <a:endParaRPr lang="en-US"/>
          </a:p>
        </p:txBody>
      </p:sp>
      <p:sp>
        <p:nvSpPr>
          <p:cNvPr id="3" name="Rectangle 2"/>
          <p:cNvSpPr>
            <a:spLocks noGrp="1"/>
          </p:cNvSpPr>
          <p:nvPr>
            <p:ph sz="half" idx="1"/>
          </p:nvPr>
        </p:nvSpPr>
        <p:spPr>
          <a:xfrm>
            <a:off x="457200" y="1600200"/>
            <a:ext cx="4038600" cy="4525963"/>
          </a:xfrm>
        </p:spPr>
        <p:txBody>
          <a:bodyPr/>
          <a:lstStyle>
            <a:lvl1pPr>
              <a:defRPr sz="2400"/>
            </a:lvl1pPr>
            <a:lvl2pPr>
              <a:defRPr sz="2000"/>
            </a:lvl2pPr>
            <a:lvl3pPr>
              <a:defRPr sz="1800"/>
            </a:lvl3pPr>
            <a:lvl4pPr>
              <a:defRPr sz="1600"/>
            </a:lvl4pPr>
            <a:lvl5pPr>
              <a:defRPr sz="1600"/>
            </a:lvl5pPr>
            <a:lvl6pPr>
              <a:defRPr sz="1800"/>
            </a:lvl6pPr>
            <a:lvl7pPr>
              <a:defRPr sz="1800"/>
            </a:lvl7pPr>
            <a:lvl8pPr>
              <a:defRPr sz="1800"/>
            </a:lvl8pPr>
            <a:lvl9pPr>
              <a:defRPr sz="18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dirty="0"/>
          </a:p>
        </p:txBody>
      </p:sp>
      <p:sp>
        <p:nvSpPr>
          <p:cNvPr id="4" name="Rectangle 3"/>
          <p:cNvSpPr>
            <a:spLocks noGrp="1"/>
          </p:cNvSpPr>
          <p:nvPr>
            <p:ph sz="half" idx="2"/>
          </p:nvPr>
        </p:nvSpPr>
        <p:spPr>
          <a:xfrm>
            <a:off x="4648200" y="1600200"/>
            <a:ext cx="4038600" cy="4525963"/>
          </a:xfrm>
        </p:spPr>
        <p:txBody>
          <a:bodyPr/>
          <a:lstStyle>
            <a:lvl1pPr>
              <a:defRPr sz="2400"/>
            </a:lvl1pPr>
            <a:lvl2pPr>
              <a:defRPr sz="2000"/>
            </a:lvl2pPr>
            <a:lvl3pPr>
              <a:defRPr sz="1800"/>
            </a:lvl3pPr>
            <a:lvl4pPr>
              <a:defRPr sz="1600"/>
            </a:lvl4pPr>
            <a:lvl5pPr>
              <a:defRPr sz="1600"/>
            </a:lvl5pPr>
            <a:lvl6pPr>
              <a:defRPr sz="1800"/>
            </a:lvl6pPr>
            <a:lvl7pPr>
              <a:defRPr sz="1800"/>
            </a:lvl7pPr>
            <a:lvl8pPr>
              <a:defRPr sz="1800"/>
            </a:lvl8pPr>
            <a:lvl9pPr>
              <a:defRPr sz="18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dirty="0"/>
          </a:p>
        </p:txBody>
      </p:sp>
      <p:sp>
        <p:nvSpPr>
          <p:cNvPr id="5" name="Rectangle 4"/>
          <p:cNvSpPr>
            <a:spLocks noGrp="1"/>
          </p:cNvSpPr>
          <p:nvPr>
            <p:ph type="dt" sz="half" idx="10"/>
          </p:nvPr>
        </p:nvSpPr>
        <p:spPr/>
        <p:txBody>
          <a:bodyPr/>
          <a:lstStyle/>
          <a:p>
            <a:fld id="{6B4E04E2-65E9-497D-85A1-478B852F14F7}" type="datetime1">
              <a:rPr lang="cs-CZ" smtClean="0"/>
              <a:t>25.6.2012</a:t>
            </a:fld>
            <a:endParaRPr lang="cs-CZ"/>
          </a:p>
        </p:txBody>
      </p:sp>
      <p:sp>
        <p:nvSpPr>
          <p:cNvPr id="6" name="Rectangle 5"/>
          <p:cNvSpPr>
            <a:spLocks noGrp="1"/>
          </p:cNvSpPr>
          <p:nvPr>
            <p:ph type="ftr" sz="quarter" idx="11"/>
          </p:nvPr>
        </p:nvSpPr>
        <p:spPr/>
        <p:txBody>
          <a:bodyPr/>
          <a:lstStyle/>
          <a:p>
            <a:endParaRPr lang="cs-CZ"/>
          </a:p>
        </p:txBody>
      </p:sp>
      <p:sp>
        <p:nvSpPr>
          <p:cNvPr id="7" name="Rectangle 6"/>
          <p:cNvSpPr>
            <a:spLocks noGrp="1"/>
          </p:cNvSpPr>
          <p:nvPr>
            <p:ph type="sldNum" sz="quarter" idx="12"/>
          </p:nvPr>
        </p:nvSpPr>
        <p:spPr/>
        <p:txBody>
          <a:bodyPr/>
          <a:lstStyle/>
          <a:p>
            <a:fld id="{EB1D7982-3F9A-46A4-960F-A5F562051702}" type="slidenum">
              <a:rPr lang="cs-CZ" smtClean="0"/>
              <a:t>‹#›</a:t>
            </a:fld>
            <a:endParaRPr lang="cs-CZ"/>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Rectangle 1"/>
          <p:cNvSpPr>
            <a:spLocks noGrp="1"/>
          </p:cNvSpPr>
          <p:nvPr>
            <p:ph type="title"/>
          </p:nvPr>
        </p:nvSpPr>
        <p:spPr>
          <a:xfrm rot="16200000">
            <a:off x="-1965960" y="2785402"/>
            <a:ext cx="5760720" cy="914400"/>
          </a:xfrm>
        </p:spPr>
        <p:txBody>
          <a:bodyPr lIns="91440" rIns="91440" anchor="ctr">
            <a:noAutofit/>
          </a:bodyPr>
          <a:lstStyle>
            <a:lvl1pPr algn="ctr">
              <a:defRPr sz="3500"/>
            </a:lvl1pPr>
          </a:lstStyle>
          <a:p>
            <a:r>
              <a:rPr lang="cs-CZ" smtClean="0"/>
              <a:t>Kliknutím lze upravit styl.</a:t>
            </a:r>
            <a:endParaRPr lang="en-US" dirty="0"/>
          </a:p>
        </p:txBody>
      </p:sp>
      <p:sp>
        <p:nvSpPr>
          <p:cNvPr id="3" name="Rectangle 2"/>
          <p:cNvSpPr>
            <a:spLocks noGrp="1"/>
          </p:cNvSpPr>
          <p:nvPr>
            <p:ph type="body" idx="1"/>
          </p:nvPr>
        </p:nvSpPr>
        <p:spPr>
          <a:xfrm>
            <a:off x="1600200" y="547468"/>
            <a:ext cx="3383280" cy="639762"/>
          </a:xfrm>
          <a:prstGeom prst="roundRect">
            <a:avLst>
              <a:gd name="adj" fmla="val 6772"/>
            </a:avLst>
          </a:prstGeom>
          <a:solidFill>
            <a:schemeClr val="bg1">
              <a:alpha val="55000"/>
            </a:schemeClr>
          </a:solidFill>
          <a:ln w="12700">
            <a:solidFill>
              <a:schemeClr val="bg1"/>
            </a:solidFill>
          </a:ln>
        </p:spPr>
        <p:txBody>
          <a:bodyPr lIns="91440" tIns="91440" rIns="91440" bIns="91440" anchor="ctr">
            <a:noAutofit/>
          </a:bodyPr>
          <a:lstStyle>
            <a:lvl1pPr marL="0" indent="0" algn="l">
              <a:buNone/>
              <a:defRPr sz="1600" b="1"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Kliknutím lze upravit styly předlohy textu.</a:t>
            </a:r>
          </a:p>
        </p:txBody>
      </p:sp>
      <p:sp>
        <p:nvSpPr>
          <p:cNvPr id="4" name="Rectangle 3"/>
          <p:cNvSpPr>
            <a:spLocks noGrp="1"/>
          </p:cNvSpPr>
          <p:nvPr>
            <p:ph sz="half" idx="2"/>
          </p:nvPr>
        </p:nvSpPr>
        <p:spPr>
          <a:xfrm>
            <a:off x="1600200" y="1322362"/>
            <a:ext cx="3383280" cy="4800600"/>
          </a:xfrm>
        </p:spPr>
        <p:txBody>
          <a:bodyPr/>
          <a:lstStyle>
            <a:lvl1pPr>
              <a:defRPr sz="2000"/>
            </a:lvl1pPr>
            <a:lvl2pPr>
              <a:defRPr sz="19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dirty="0"/>
          </a:p>
        </p:txBody>
      </p:sp>
      <p:sp>
        <p:nvSpPr>
          <p:cNvPr id="5" name="Rectangle 4"/>
          <p:cNvSpPr>
            <a:spLocks noGrp="1"/>
          </p:cNvSpPr>
          <p:nvPr>
            <p:ph type="body" sz="quarter" idx="3"/>
          </p:nvPr>
        </p:nvSpPr>
        <p:spPr>
          <a:xfrm>
            <a:off x="5128846" y="547468"/>
            <a:ext cx="3383280" cy="639762"/>
          </a:xfrm>
          <a:prstGeom prst="roundRect">
            <a:avLst>
              <a:gd name="adj" fmla="val 5673"/>
            </a:avLst>
          </a:prstGeom>
          <a:solidFill>
            <a:schemeClr val="bg1">
              <a:alpha val="55000"/>
            </a:schemeClr>
          </a:solidFill>
          <a:ln w="12700">
            <a:solidFill>
              <a:schemeClr val="bg1"/>
            </a:solidFill>
          </a:ln>
        </p:spPr>
        <p:txBody>
          <a:bodyPr lIns="91440" tIns="91440" rIns="91440" bIns="91440" anchor="ctr">
            <a:noAutofit/>
          </a:bodyPr>
          <a:lstStyle>
            <a:lvl1pPr marL="0" indent="0" algn="l">
              <a:buNone/>
              <a:defRPr sz="1600" b="1"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Kliknutím lze upravit styly předlohy textu.</a:t>
            </a:r>
          </a:p>
        </p:txBody>
      </p:sp>
      <p:sp>
        <p:nvSpPr>
          <p:cNvPr id="6" name="Rectangle 5"/>
          <p:cNvSpPr>
            <a:spLocks noGrp="1"/>
          </p:cNvSpPr>
          <p:nvPr>
            <p:ph sz="quarter" idx="4"/>
          </p:nvPr>
        </p:nvSpPr>
        <p:spPr>
          <a:xfrm>
            <a:off x="5128846" y="1322362"/>
            <a:ext cx="3383280" cy="4800600"/>
          </a:xfrm>
        </p:spPr>
        <p:txBody>
          <a:bodyPr/>
          <a:lstStyle>
            <a:lvl1pPr>
              <a:defRPr sz="2000"/>
            </a:lvl1pPr>
            <a:lvl2pPr>
              <a:defRPr sz="19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dirty="0"/>
          </a:p>
        </p:txBody>
      </p:sp>
      <p:sp>
        <p:nvSpPr>
          <p:cNvPr id="7" name="Rectangle 6"/>
          <p:cNvSpPr>
            <a:spLocks noGrp="1"/>
          </p:cNvSpPr>
          <p:nvPr>
            <p:ph type="dt" sz="half" idx="10"/>
          </p:nvPr>
        </p:nvSpPr>
        <p:spPr/>
        <p:txBody>
          <a:bodyPr/>
          <a:lstStyle/>
          <a:p>
            <a:fld id="{FDA32694-3937-4582-B234-A0FA574C57EC}" type="datetime1">
              <a:rPr lang="cs-CZ" smtClean="0"/>
              <a:t>25.6.2012</a:t>
            </a:fld>
            <a:endParaRPr lang="cs-CZ"/>
          </a:p>
        </p:txBody>
      </p:sp>
      <p:sp>
        <p:nvSpPr>
          <p:cNvPr id="8" name="Rectangle 7"/>
          <p:cNvSpPr>
            <a:spLocks noGrp="1"/>
          </p:cNvSpPr>
          <p:nvPr>
            <p:ph type="ftr" sz="quarter" idx="11"/>
          </p:nvPr>
        </p:nvSpPr>
        <p:spPr/>
        <p:txBody>
          <a:bodyPr/>
          <a:lstStyle/>
          <a:p>
            <a:endParaRPr lang="cs-CZ"/>
          </a:p>
        </p:txBody>
      </p:sp>
      <p:sp>
        <p:nvSpPr>
          <p:cNvPr id="9" name="Rectangle 8"/>
          <p:cNvSpPr>
            <a:spLocks noGrp="1"/>
          </p:cNvSpPr>
          <p:nvPr>
            <p:ph type="sldNum" sz="quarter" idx="12"/>
          </p:nvPr>
        </p:nvSpPr>
        <p:spPr>
          <a:xfrm>
            <a:off x="6553200" y="6214404"/>
            <a:ext cx="2133600" cy="365760"/>
          </a:xfrm>
        </p:spPr>
        <p:txBody>
          <a:bodyPr/>
          <a:lstStyle/>
          <a:p>
            <a:fld id="{EB1D7982-3F9A-46A4-960F-A5F562051702}" type="slidenum">
              <a:rPr lang="cs-CZ" smtClean="0"/>
              <a:t>‹#›</a:t>
            </a:fld>
            <a:endParaRPr lang="cs-CZ"/>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Rectangle 2"/>
          <p:cNvSpPr>
            <a:spLocks noGrp="1"/>
          </p:cNvSpPr>
          <p:nvPr>
            <p:ph type="title"/>
          </p:nvPr>
        </p:nvSpPr>
        <p:spPr/>
        <p:txBody>
          <a:bodyPr/>
          <a:lstStyle>
            <a:lvl1pPr>
              <a:defRPr lang="en-US"/>
            </a:lvl1pPr>
          </a:lstStyle>
          <a:p>
            <a:r>
              <a:rPr lang="cs-CZ" smtClean="0"/>
              <a:t>Kliknutím lze upravit styl.</a:t>
            </a:r>
            <a:endParaRPr lang="en-US"/>
          </a:p>
        </p:txBody>
      </p:sp>
      <p:sp>
        <p:nvSpPr>
          <p:cNvPr id="3" name="Rectangle 3"/>
          <p:cNvSpPr>
            <a:spLocks noGrp="1"/>
          </p:cNvSpPr>
          <p:nvPr>
            <p:ph type="dt" sz="half" idx="10"/>
          </p:nvPr>
        </p:nvSpPr>
        <p:spPr/>
        <p:txBody>
          <a:bodyPr/>
          <a:lstStyle/>
          <a:p>
            <a:fld id="{0DA22395-50F7-4B70-A072-41E750A05528}" type="datetime1">
              <a:rPr lang="cs-CZ" smtClean="0"/>
              <a:t>25.6.2012</a:t>
            </a:fld>
            <a:endParaRPr lang="cs-CZ"/>
          </a:p>
        </p:txBody>
      </p:sp>
      <p:sp>
        <p:nvSpPr>
          <p:cNvPr id="4" name="Rectangle 4"/>
          <p:cNvSpPr>
            <a:spLocks noGrp="1"/>
          </p:cNvSpPr>
          <p:nvPr>
            <p:ph type="ftr" sz="quarter" idx="11"/>
          </p:nvPr>
        </p:nvSpPr>
        <p:spPr/>
        <p:txBody>
          <a:bodyPr/>
          <a:lstStyle/>
          <a:p>
            <a:endParaRPr lang="cs-CZ"/>
          </a:p>
        </p:txBody>
      </p:sp>
      <p:sp>
        <p:nvSpPr>
          <p:cNvPr id="5" name="Rectangle 5"/>
          <p:cNvSpPr>
            <a:spLocks noGrp="1"/>
          </p:cNvSpPr>
          <p:nvPr>
            <p:ph type="sldNum" sz="quarter" idx="12"/>
          </p:nvPr>
        </p:nvSpPr>
        <p:spPr/>
        <p:txBody>
          <a:bodyPr/>
          <a:lstStyle/>
          <a:p>
            <a:fld id="{EB1D7982-3F9A-46A4-960F-A5F562051702}" type="slidenum">
              <a:rPr lang="cs-CZ" smtClean="0"/>
              <a:t>‹#›</a:t>
            </a:fld>
            <a:endParaRPr lang="cs-CZ"/>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Rectangle 2"/>
          <p:cNvSpPr>
            <a:spLocks noGrp="1"/>
          </p:cNvSpPr>
          <p:nvPr>
            <p:ph type="dt" sz="half" idx="10"/>
          </p:nvPr>
        </p:nvSpPr>
        <p:spPr/>
        <p:txBody>
          <a:bodyPr/>
          <a:lstStyle/>
          <a:p>
            <a:fld id="{ACF41E33-90DC-4363-ACC9-FF90B6A48A2D}" type="datetime1">
              <a:rPr lang="cs-CZ" smtClean="0"/>
              <a:t>25.6.2012</a:t>
            </a:fld>
            <a:endParaRPr lang="cs-CZ"/>
          </a:p>
        </p:txBody>
      </p:sp>
      <p:sp>
        <p:nvSpPr>
          <p:cNvPr id="3" name="Rectangle 3"/>
          <p:cNvSpPr>
            <a:spLocks noGrp="1"/>
          </p:cNvSpPr>
          <p:nvPr>
            <p:ph type="ftr" sz="quarter" idx="11"/>
          </p:nvPr>
        </p:nvSpPr>
        <p:spPr/>
        <p:txBody>
          <a:bodyPr/>
          <a:lstStyle/>
          <a:p>
            <a:endParaRPr lang="cs-CZ"/>
          </a:p>
        </p:txBody>
      </p:sp>
      <p:sp>
        <p:nvSpPr>
          <p:cNvPr id="4" name="Rectangle 4"/>
          <p:cNvSpPr>
            <a:spLocks noGrp="1"/>
          </p:cNvSpPr>
          <p:nvPr>
            <p:ph type="sldNum" sz="quarter" idx="12"/>
          </p:nvPr>
        </p:nvSpPr>
        <p:spPr/>
        <p:txBody>
          <a:bodyPr/>
          <a:lstStyle/>
          <a:p>
            <a:fld id="{EB1D7982-3F9A-46A4-960F-A5F562051702}" type="slidenum">
              <a:rPr lang="cs-CZ" smtClean="0"/>
              <a:t>‹#›</a:t>
            </a:fld>
            <a:endParaRPr lang="cs-CZ"/>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Rectangle 1"/>
          <p:cNvSpPr>
            <a:spLocks noGrp="1"/>
          </p:cNvSpPr>
          <p:nvPr>
            <p:ph type="title"/>
          </p:nvPr>
        </p:nvSpPr>
        <p:spPr>
          <a:xfrm rot="16200000">
            <a:off x="-1828801" y="2888565"/>
            <a:ext cx="5486400" cy="914400"/>
          </a:xfrm>
        </p:spPr>
        <p:txBody>
          <a:bodyPr anchor="b">
            <a:normAutofit/>
            <a:scene3d>
              <a:camera prst="orthographicFront"/>
              <a:lightRig rig="soft" dir="t">
                <a:rot lat="0" lon="0" rev="2100000"/>
              </a:lightRig>
            </a:scene3d>
            <a:sp3d prstMaterial="matte"/>
          </a:bodyPr>
          <a:lstStyle>
            <a:lvl1pPr algn="l">
              <a:defRPr sz="2800" b="1">
                <a:solidFill>
                  <a:schemeClr val="tx2"/>
                </a:solidFill>
                <a:effectLst/>
              </a:defRPr>
            </a:lvl1pPr>
          </a:lstStyle>
          <a:p>
            <a:r>
              <a:rPr lang="cs-CZ" smtClean="0"/>
              <a:t>Kliknutím lze upravit styl.</a:t>
            </a:r>
            <a:endParaRPr lang="en-US" dirty="0"/>
          </a:p>
        </p:txBody>
      </p:sp>
      <p:sp>
        <p:nvSpPr>
          <p:cNvPr id="3" name="Rectangle 2"/>
          <p:cNvSpPr>
            <a:spLocks noGrp="1"/>
          </p:cNvSpPr>
          <p:nvPr>
            <p:ph idx="1"/>
          </p:nvPr>
        </p:nvSpPr>
        <p:spPr>
          <a:xfrm>
            <a:off x="2590800" y="602566"/>
            <a:ext cx="5943600" cy="548640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dirty="0"/>
          </a:p>
        </p:txBody>
      </p:sp>
      <p:sp>
        <p:nvSpPr>
          <p:cNvPr id="4" name="Rectangle 3"/>
          <p:cNvSpPr>
            <a:spLocks noGrp="1"/>
          </p:cNvSpPr>
          <p:nvPr>
            <p:ph type="body" sz="half" idx="2"/>
          </p:nvPr>
        </p:nvSpPr>
        <p:spPr>
          <a:xfrm rot="16200000">
            <a:off x="-859303" y="2888566"/>
            <a:ext cx="5486400" cy="914400"/>
          </a:xfrm>
        </p:spPr>
        <p:txBody>
          <a:bodyPr lIns="91440" rIns="91440"/>
          <a:lstStyle>
            <a:lvl1pPr marL="0" indent="0" algn="l">
              <a:buNone/>
              <a:defRPr sz="14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Kliknutím lze upravit styly předlohy textu.</a:t>
            </a:r>
          </a:p>
        </p:txBody>
      </p:sp>
      <p:sp>
        <p:nvSpPr>
          <p:cNvPr id="5" name="Rectangle 4"/>
          <p:cNvSpPr>
            <a:spLocks noGrp="1"/>
          </p:cNvSpPr>
          <p:nvPr>
            <p:ph type="dt" sz="half" idx="10"/>
          </p:nvPr>
        </p:nvSpPr>
        <p:spPr/>
        <p:txBody>
          <a:bodyPr/>
          <a:lstStyle/>
          <a:p>
            <a:fld id="{6C839513-DDCC-4AEE-B50B-BEFCC18D0AA9}" type="datetime1">
              <a:rPr lang="cs-CZ" smtClean="0"/>
              <a:t>25.6.2012</a:t>
            </a:fld>
            <a:endParaRPr lang="cs-CZ"/>
          </a:p>
        </p:txBody>
      </p:sp>
      <p:sp>
        <p:nvSpPr>
          <p:cNvPr id="6" name="Rectangle 5"/>
          <p:cNvSpPr>
            <a:spLocks noGrp="1"/>
          </p:cNvSpPr>
          <p:nvPr>
            <p:ph type="ftr" sz="quarter" idx="11"/>
          </p:nvPr>
        </p:nvSpPr>
        <p:spPr/>
        <p:txBody>
          <a:bodyPr/>
          <a:lstStyle/>
          <a:p>
            <a:endParaRPr lang="cs-CZ"/>
          </a:p>
        </p:txBody>
      </p:sp>
      <p:sp>
        <p:nvSpPr>
          <p:cNvPr id="7" name="Rectangle 6"/>
          <p:cNvSpPr>
            <a:spLocks noGrp="1"/>
          </p:cNvSpPr>
          <p:nvPr>
            <p:ph type="sldNum" sz="quarter" idx="12"/>
          </p:nvPr>
        </p:nvSpPr>
        <p:spPr>
          <a:xfrm>
            <a:off x="6553200" y="6214404"/>
            <a:ext cx="2133600" cy="365760"/>
          </a:xfrm>
        </p:spPr>
        <p:txBody>
          <a:bodyPr/>
          <a:lstStyle/>
          <a:p>
            <a:fld id="{EB1D7982-3F9A-46A4-960F-A5F562051702}" type="slidenum">
              <a:rPr lang="cs-CZ" smtClean="0"/>
              <a:t>‹#›</a:t>
            </a:fld>
            <a:endParaRPr lang="cs-CZ"/>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Obrázek s titulkem">
    <p:spTree>
      <p:nvGrpSpPr>
        <p:cNvPr id="1" name=""/>
        <p:cNvGrpSpPr/>
        <p:nvPr/>
      </p:nvGrpSpPr>
      <p:grpSpPr>
        <a:xfrm>
          <a:off x="0" y="0"/>
          <a:ext cx="0" cy="0"/>
          <a:chOff x="0" y="0"/>
          <a:chExt cx="0" cy="0"/>
        </a:xfrm>
      </p:grpSpPr>
      <p:sp>
        <p:nvSpPr>
          <p:cNvPr id="8" name="Rounded Rectangle 7"/>
          <p:cNvSpPr/>
          <p:nvPr/>
        </p:nvSpPr>
        <p:spPr>
          <a:xfrm>
            <a:off x="4740812" y="794822"/>
            <a:ext cx="3960051" cy="5294376"/>
          </a:xfrm>
          <a:prstGeom prst="roundRect">
            <a:avLst>
              <a:gd name="adj" fmla="val 3541"/>
            </a:avLst>
          </a:prstGeom>
          <a:solidFill>
            <a:srgbClr val="FFFFFF">
              <a:alpha val="40000"/>
            </a:srgbClr>
          </a:solidFill>
          <a:ln w="95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2"/>
          <p:cNvSpPr>
            <a:spLocks noGrp="1"/>
          </p:cNvSpPr>
          <p:nvPr>
            <p:ph type="title"/>
          </p:nvPr>
        </p:nvSpPr>
        <p:spPr>
          <a:xfrm>
            <a:off x="5277728" y="3501743"/>
            <a:ext cx="3200400" cy="1143000"/>
          </a:xfrm>
        </p:spPr>
        <p:txBody>
          <a:bodyPr anchor="t">
            <a:noAutofit/>
            <a:scene3d>
              <a:camera prst="orthographicFront"/>
              <a:lightRig rig="soft" dir="t">
                <a:rot lat="0" lon="0" rev="2100000"/>
              </a:lightRig>
            </a:scene3d>
            <a:sp3d prstMaterial="matte"/>
          </a:bodyPr>
          <a:lstStyle>
            <a:lvl1pPr algn="ctr">
              <a:buNone/>
              <a:defRPr sz="2600" b="1">
                <a:solidFill>
                  <a:schemeClr val="tx2"/>
                </a:solidFill>
                <a:effectLst/>
              </a:defRPr>
            </a:lvl1pPr>
          </a:lstStyle>
          <a:p>
            <a:r>
              <a:rPr lang="cs-CZ" smtClean="0"/>
              <a:t>Kliknutím lze upravit styl.</a:t>
            </a:r>
            <a:endParaRPr lang="en-US" dirty="0"/>
          </a:p>
        </p:txBody>
      </p:sp>
      <p:sp>
        <p:nvSpPr>
          <p:cNvPr id="3" name="Rectangle 3"/>
          <p:cNvSpPr>
            <a:spLocks noGrp="1"/>
          </p:cNvSpPr>
          <p:nvPr>
            <p:ph type="pic" idx="1"/>
          </p:nvPr>
        </p:nvSpPr>
        <p:spPr>
          <a:xfrm>
            <a:off x="527537" y="821202"/>
            <a:ext cx="4550899" cy="5215597"/>
          </a:xfrm>
          <a:prstGeom prst="roundRect">
            <a:avLst>
              <a:gd name="adj" fmla="val 622"/>
            </a:avLst>
          </a:prstGeom>
          <a:solidFill>
            <a:schemeClr val="bg1">
              <a:lumMod val="85000"/>
            </a:schemeClr>
          </a:solidFill>
          <a:ln w="101600">
            <a:solidFill>
              <a:srgbClr val="FFFFFF"/>
            </a:solidFill>
            <a:miter lim="800000"/>
          </a:ln>
          <a:effectLst>
            <a:outerShdw blurRad="65000" dist="25000" dir="5400000" algn="t" rotWithShape="0">
              <a:schemeClr val="bg2">
                <a:shade val="30000"/>
                <a:satMod val="250000"/>
                <a:alpha val="85000"/>
              </a:schemeClr>
            </a:outerShdw>
          </a:effectLst>
          <a:scene3d>
            <a:camera prst="orthographicFront"/>
            <a:lightRig rig="soft" dir="t">
              <a:rot lat="0" lon="0" rev="20100000"/>
            </a:lightRig>
          </a:scene3d>
          <a:sp3d contourW="3810">
            <a:bevelT w="95250" h="25400"/>
            <a:contourClr>
              <a:schemeClr val="bg2">
                <a:shade val="45000"/>
                <a:satMod val="145000"/>
              </a:schemeClr>
            </a:contourClr>
          </a:sp3d>
        </p:spPr>
        <p:style>
          <a:lnRef idx="3">
            <a:schemeClr val="lt1"/>
          </a:lnRef>
          <a:fillRef idx="1">
            <a:schemeClr val="accent6"/>
          </a:fillRef>
          <a:effectRef idx="1">
            <a:schemeClr val="accent6"/>
          </a:effectRef>
          <a:fontRef idx="minor">
            <a:schemeClr val="lt1"/>
          </a:fontRef>
        </p:style>
        <p:txBody>
          <a:bodyPr/>
          <a:lstStyle>
            <a:lvl1pPr>
              <a:buNone/>
              <a:defRPr sz="3200">
                <a:solidFill>
                  <a:schemeClr val="tx1"/>
                </a:solidFill>
              </a:defRPr>
            </a:lvl1pPr>
          </a:lstStyle>
          <a:p>
            <a:r>
              <a:rPr lang="cs-CZ" sz="2000" smtClean="0"/>
              <a:t>Kliknutím na ikonu přidáte obrázek.</a:t>
            </a:r>
            <a:endParaRPr lang="en-US" sz="2000" dirty="0"/>
          </a:p>
        </p:txBody>
      </p:sp>
      <p:sp>
        <p:nvSpPr>
          <p:cNvPr id="4" name="Rectangle 4"/>
          <p:cNvSpPr>
            <a:spLocks noGrp="1"/>
          </p:cNvSpPr>
          <p:nvPr>
            <p:ph type="body" sz="half" idx="2"/>
          </p:nvPr>
        </p:nvSpPr>
        <p:spPr>
          <a:xfrm>
            <a:off x="5277728" y="1600200"/>
            <a:ext cx="3200400" cy="1825343"/>
          </a:xfrm>
        </p:spPr>
        <p:txBody>
          <a:bodyPr bIns="0" anchor="b">
            <a:normAutofit/>
          </a:bodyPr>
          <a:lstStyle>
            <a:lvl1pPr marL="0" marR="0" indent="0" algn="ctr">
              <a:buFontTx/>
              <a:buNone/>
              <a:defRPr sz="1300">
                <a:solidFill>
                  <a:schemeClr val="tx1">
                    <a:tint val="95000"/>
                  </a:schemeClr>
                </a:solidFill>
              </a:defRPr>
            </a:lvl1pPr>
            <a:lvl2pPr marL="460375" marR="0" indent="-112713">
              <a:buFontTx/>
              <a:buNone/>
              <a:defRPr sz="1200"/>
            </a:lvl2pPr>
            <a:lvl3pPr marL="914400" marR="0" indent="-117475">
              <a:buFontTx/>
              <a:buNone/>
              <a:defRPr sz="1000"/>
            </a:lvl3pPr>
            <a:lvl4pPr marL="1316038" marR="0" indent="-112713">
              <a:buFontTx/>
              <a:buNone/>
              <a:defRPr sz="900"/>
            </a:lvl4pPr>
            <a:lvl5pPr marL="1711325" marR="0" indent="-117475">
              <a:buFontTx/>
              <a:buNone/>
              <a:defRPr sz="900"/>
            </a:lvl5pPr>
          </a:lstStyle>
          <a:p>
            <a:pPr lvl="0"/>
            <a:r>
              <a:rPr lang="cs-CZ" smtClean="0"/>
              <a:t>Kliknutím lze upravit styly předlohy textu.</a:t>
            </a:r>
          </a:p>
        </p:txBody>
      </p:sp>
      <p:sp>
        <p:nvSpPr>
          <p:cNvPr id="5" name="Rectangle 5"/>
          <p:cNvSpPr>
            <a:spLocks noGrp="1"/>
          </p:cNvSpPr>
          <p:nvPr>
            <p:ph type="dt" sz="half" idx="10"/>
          </p:nvPr>
        </p:nvSpPr>
        <p:spPr/>
        <p:txBody>
          <a:bodyPr/>
          <a:lstStyle/>
          <a:p>
            <a:fld id="{98AF8B93-AD5E-44FF-8F1D-F25FEFF0E9F6}" type="datetime1">
              <a:rPr lang="cs-CZ" smtClean="0"/>
              <a:t>25.6.2012</a:t>
            </a:fld>
            <a:endParaRPr lang="cs-CZ"/>
          </a:p>
        </p:txBody>
      </p:sp>
      <p:sp>
        <p:nvSpPr>
          <p:cNvPr id="6" name="Rectangle 6"/>
          <p:cNvSpPr>
            <a:spLocks noGrp="1"/>
          </p:cNvSpPr>
          <p:nvPr>
            <p:ph type="ftr" sz="quarter" idx="11"/>
          </p:nvPr>
        </p:nvSpPr>
        <p:spPr/>
        <p:txBody>
          <a:bodyPr/>
          <a:lstStyle/>
          <a:p>
            <a:endParaRPr lang="cs-CZ"/>
          </a:p>
        </p:txBody>
      </p:sp>
      <p:sp>
        <p:nvSpPr>
          <p:cNvPr id="7" name="Rectangle 7"/>
          <p:cNvSpPr>
            <a:spLocks noGrp="1"/>
          </p:cNvSpPr>
          <p:nvPr>
            <p:ph type="sldNum" sz="quarter" idx="12"/>
          </p:nvPr>
        </p:nvSpPr>
        <p:spPr/>
        <p:txBody>
          <a:bodyPr/>
          <a:lstStyle/>
          <a:p>
            <a:fld id="{EB1D7982-3F9A-46A4-960F-A5F562051702}" type="slidenum">
              <a:rPr lang="cs-CZ" smtClean="0"/>
              <a:t>‹#›</a:t>
            </a:fld>
            <a:endParaRPr lang="cs-CZ"/>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cs-CZ" smtClean="0"/>
              <a:t>Kliknutím lze upravit styl.</a:t>
            </a:r>
            <a:endParaRPr lang="en-US"/>
          </a:p>
        </p:txBody>
      </p:sp>
      <p:sp>
        <p:nvSpPr>
          <p:cNvPr id="3" name="Vertical Text Placeholder 2"/>
          <p:cNvSpPr>
            <a:spLocks noGrp="1"/>
          </p:cNvSpPr>
          <p:nvPr>
            <p:ph type="body" orient="vert" idx="1"/>
          </p:nvPr>
        </p:nvSpPr>
        <p:spPr/>
        <p:txBody>
          <a:bodyPr vert="eaVert"/>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a:p>
        </p:txBody>
      </p:sp>
      <p:sp>
        <p:nvSpPr>
          <p:cNvPr id="4" name="Date Placeholder 3"/>
          <p:cNvSpPr>
            <a:spLocks noGrp="1"/>
          </p:cNvSpPr>
          <p:nvPr>
            <p:ph type="dt" sz="half" idx="10"/>
          </p:nvPr>
        </p:nvSpPr>
        <p:spPr/>
        <p:txBody>
          <a:bodyPr/>
          <a:lstStyle/>
          <a:p>
            <a:fld id="{6CE2CC05-40F6-4AE3-BC08-CE1118F96511}" type="datetime1">
              <a:rPr lang="cs-CZ" smtClean="0"/>
              <a:t>25.6.2012</a:t>
            </a:fld>
            <a:endParaRPr lang="cs-CZ"/>
          </a:p>
        </p:txBody>
      </p:sp>
      <p:sp>
        <p:nvSpPr>
          <p:cNvPr id="5" name="Footer Placeholder 4"/>
          <p:cNvSpPr>
            <a:spLocks noGrp="1"/>
          </p:cNvSpPr>
          <p:nvPr>
            <p:ph type="ftr" sz="quarter" idx="11"/>
          </p:nvPr>
        </p:nvSpPr>
        <p:spPr/>
        <p:txBody>
          <a:bodyPr/>
          <a:lstStyle/>
          <a:p>
            <a:endParaRPr lang="cs-CZ"/>
          </a:p>
        </p:txBody>
      </p:sp>
      <p:sp>
        <p:nvSpPr>
          <p:cNvPr id="6" name="Slide Number Placeholder 5"/>
          <p:cNvSpPr>
            <a:spLocks noGrp="1"/>
          </p:cNvSpPr>
          <p:nvPr>
            <p:ph type="sldNum" sz="quarter" idx="12"/>
          </p:nvPr>
        </p:nvSpPr>
        <p:spPr/>
        <p:txBody>
          <a:bodyPr/>
          <a:lstStyle/>
          <a:p>
            <a:fld id="{EB1D7982-3F9A-46A4-960F-A5F562051702}" type="slidenum">
              <a:rPr lang="cs-CZ" smtClean="0"/>
              <a:t>‹#›</a:t>
            </a:fld>
            <a:endParaRPr lang="cs-CZ"/>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cs-CZ" smtClean="0"/>
              <a:t>Kliknutím lze upravit styl.</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a:p>
        </p:txBody>
      </p:sp>
      <p:sp>
        <p:nvSpPr>
          <p:cNvPr id="4" name="Date Placeholder 3"/>
          <p:cNvSpPr>
            <a:spLocks noGrp="1"/>
          </p:cNvSpPr>
          <p:nvPr>
            <p:ph type="dt" sz="half" idx="10"/>
          </p:nvPr>
        </p:nvSpPr>
        <p:spPr/>
        <p:txBody>
          <a:bodyPr/>
          <a:lstStyle/>
          <a:p>
            <a:fld id="{A8142841-49C2-45D1-B852-9EE82E634F73}" type="datetime1">
              <a:rPr lang="cs-CZ" smtClean="0"/>
              <a:t>25.6.2012</a:t>
            </a:fld>
            <a:endParaRPr lang="cs-CZ"/>
          </a:p>
        </p:txBody>
      </p:sp>
      <p:sp>
        <p:nvSpPr>
          <p:cNvPr id="5" name="Footer Placeholder 4"/>
          <p:cNvSpPr>
            <a:spLocks noGrp="1"/>
          </p:cNvSpPr>
          <p:nvPr>
            <p:ph type="ftr" sz="quarter" idx="11"/>
          </p:nvPr>
        </p:nvSpPr>
        <p:spPr/>
        <p:txBody>
          <a:bodyPr/>
          <a:lstStyle/>
          <a:p>
            <a:endParaRPr lang="cs-CZ"/>
          </a:p>
        </p:txBody>
      </p:sp>
      <p:sp>
        <p:nvSpPr>
          <p:cNvPr id="6" name="Slide Number Placeholder 5"/>
          <p:cNvSpPr>
            <a:spLocks noGrp="1"/>
          </p:cNvSpPr>
          <p:nvPr>
            <p:ph type="sldNum" sz="quarter" idx="12"/>
          </p:nvPr>
        </p:nvSpPr>
        <p:spPr/>
        <p:txBody>
          <a:bodyPr/>
          <a:lstStyle/>
          <a:p>
            <a:fld id="{EB1D7982-3F9A-46A4-960F-A5F562051702}" type="slidenum">
              <a:rPr lang="cs-CZ" smtClean="0"/>
              <a:t>‹#›</a:t>
            </a:fld>
            <a:endParaRPr lang="cs-CZ"/>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9" name="Rounded Rectangle 8"/>
          <p:cNvSpPr/>
          <p:nvPr/>
        </p:nvSpPr>
        <p:spPr>
          <a:xfrm>
            <a:off x="342900" y="228600"/>
            <a:ext cx="8458200" cy="6400800"/>
          </a:xfrm>
          <a:prstGeom prst="roundRect">
            <a:avLst>
              <a:gd name="adj" fmla="val 2238"/>
            </a:avLst>
          </a:prstGeom>
          <a:gradFill rotWithShape="1">
            <a:gsLst>
              <a:gs pos="0">
                <a:schemeClr val="bg1">
                  <a:satMod val="300000"/>
                  <a:alpha val="50000"/>
                </a:schemeClr>
              </a:gs>
              <a:gs pos="35000">
                <a:schemeClr val="bg1">
                  <a:satMod val="300000"/>
                  <a:alpha val="87000"/>
                </a:schemeClr>
              </a:gs>
              <a:gs pos="50000">
                <a:schemeClr val="bg1">
                  <a:satMod val="300000"/>
                  <a:alpha val="92000"/>
                </a:schemeClr>
              </a:gs>
              <a:gs pos="60000">
                <a:schemeClr val="bg1">
                  <a:satMod val="300000"/>
                  <a:alpha val="89000"/>
                </a:schemeClr>
              </a:gs>
              <a:gs pos="100000">
                <a:schemeClr val="bg1">
                  <a:satMod val="300000"/>
                  <a:alpha val="55000"/>
                </a:schemeClr>
              </a:gs>
            </a:gsLst>
            <a:lin ang="5400000" scaled="1"/>
          </a:gradFill>
          <a:ln>
            <a:noFill/>
          </a:ln>
          <a:effectLst>
            <a:outerShdw blurRad="63500" dist="45720" dir="5400000" algn="t" rotWithShape="0">
              <a:schemeClr val="bg2">
                <a:shade val="30000"/>
                <a:satMod val="250000"/>
                <a:alpha val="90000"/>
              </a:schemeClr>
            </a:outerShdw>
          </a:effectLst>
          <a:scene3d>
            <a:camera prst="orthographicFront">
              <a:rot lat="0" lon="0" rev="0"/>
            </a:camera>
            <a:lightRig rig="contrasting" dir="t">
              <a:rot lat="0" lon="0" rev="7500000"/>
            </a:lightRig>
          </a:scene3d>
          <a:sp3d contourW="6350" prstMaterial="powder">
            <a:bevelT w="50800" h="63500"/>
            <a:contourClr>
              <a:schemeClr val="bg2">
                <a:shade val="90000"/>
                <a:lumMod val="55000"/>
              </a:schemeClr>
            </a:contourClr>
          </a:sp3d>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 lastClr="FFFFFF"/>
              </a:solidFill>
              <a:effectLst/>
              <a:uLnTx/>
              <a:uFillTx/>
              <a:latin typeface="Corbel"/>
              <a:ea typeface="+mn-ea"/>
              <a:cs typeface="+mn-cs"/>
            </a:endParaRPr>
          </a:p>
        </p:txBody>
      </p:sp>
      <p:sp>
        <p:nvSpPr>
          <p:cNvPr id="2" name="Rectangle 10"/>
          <p:cNvSpPr>
            <a:spLocks noGrp="1"/>
          </p:cNvSpPr>
          <p:nvPr>
            <p:ph type="title"/>
          </p:nvPr>
        </p:nvSpPr>
        <p:spPr>
          <a:xfrm>
            <a:off x="457200" y="304800"/>
            <a:ext cx="8229600" cy="1143000"/>
          </a:xfrm>
          <a:prstGeom prst="rect">
            <a:avLst/>
          </a:prstGeom>
        </p:spPr>
        <p:txBody>
          <a:bodyPr anchor="b" anchorCtr="0">
            <a:normAutofit/>
            <a:scene3d>
              <a:camera prst="orthographicFront"/>
              <a:lightRig rig="soft" dir="t">
                <a:rot lat="0" lon="0" rev="2100000"/>
              </a:lightRig>
            </a:scene3d>
            <a:sp3d prstMaterial="matte"/>
          </a:bodyPr>
          <a:lstStyle/>
          <a:p>
            <a:r>
              <a:rPr lang="cs-CZ" smtClean="0"/>
              <a:t>Kliknutím lze upravit styl.</a:t>
            </a:r>
            <a:endParaRPr lang="en-US" dirty="0"/>
          </a:p>
        </p:txBody>
      </p:sp>
      <p:sp>
        <p:nvSpPr>
          <p:cNvPr id="5" name="Rectangle 11"/>
          <p:cNvSpPr>
            <a:spLocks noGrp="1"/>
          </p:cNvSpPr>
          <p:nvPr>
            <p:ph type="body" idx="1"/>
          </p:nvPr>
        </p:nvSpPr>
        <p:spPr>
          <a:xfrm>
            <a:off x="457200" y="1600200"/>
            <a:ext cx="8229600" cy="4525963"/>
          </a:xfrm>
          <a:prstGeom prst="rect">
            <a:avLst/>
          </a:prstGeom>
        </p:spPr>
        <p:txBody>
          <a:bodyPr lIns="45720" rIns="45720" anchor="t">
            <a:normAutofit/>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dirty="0" smtClean="0"/>
          </a:p>
        </p:txBody>
      </p:sp>
      <p:sp>
        <p:nvSpPr>
          <p:cNvPr id="27" name="Rectangle 22"/>
          <p:cNvSpPr>
            <a:spLocks noGrp="1"/>
          </p:cNvSpPr>
          <p:nvPr>
            <p:ph type="dt" sz="half" idx="2"/>
          </p:nvPr>
        </p:nvSpPr>
        <p:spPr>
          <a:xfrm>
            <a:off x="457200" y="6214404"/>
            <a:ext cx="2133600" cy="365760"/>
          </a:xfrm>
          <a:prstGeom prst="rect">
            <a:avLst/>
          </a:prstGeom>
        </p:spPr>
        <p:txBody>
          <a:bodyPr anchor="b" anchorCtr="0"/>
          <a:lstStyle>
            <a:lvl1pPr>
              <a:defRPr lang="en-US" sz="1000" b="0" smtClean="0">
                <a:solidFill>
                  <a:schemeClr val="tx2">
                    <a:tint val="75000"/>
                    <a:satMod val="150000"/>
                  </a:schemeClr>
                </a:solidFill>
                <a:latin typeface="+mn-lt"/>
                <a:ea typeface="+mn-lt"/>
                <a:cs typeface="+mn-lt"/>
              </a:defRPr>
            </a:lvl1pPr>
          </a:lstStyle>
          <a:p>
            <a:fld id="{B5C902E1-17B6-49CB-8071-9ABAD0933C70}" type="datetime1">
              <a:rPr lang="cs-CZ" smtClean="0"/>
              <a:t>25.6.2012</a:t>
            </a:fld>
            <a:endParaRPr lang="cs-CZ"/>
          </a:p>
        </p:txBody>
      </p:sp>
      <p:sp>
        <p:nvSpPr>
          <p:cNvPr id="18" name="Rectangle 18"/>
          <p:cNvSpPr>
            <a:spLocks noGrp="1"/>
          </p:cNvSpPr>
          <p:nvPr>
            <p:ph type="ftr" sz="quarter" idx="3"/>
          </p:nvPr>
        </p:nvSpPr>
        <p:spPr>
          <a:xfrm>
            <a:off x="3124200" y="6214404"/>
            <a:ext cx="2895600" cy="365760"/>
          </a:xfrm>
          <a:prstGeom prst="rect">
            <a:avLst/>
          </a:prstGeom>
        </p:spPr>
        <p:txBody>
          <a:bodyPr anchor="b" anchorCtr="0"/>
          <a:lstStyle>
            <a:lvl1pPr algn="ctr">
              <a:defRPr lang="en-US" sz="1000" b="0" smtClean="0">
                <a:solidFill>
                  <a:schemeClr val="tx2">
                    <a:tint val="75000"/>
                    <a:satMod val="150000"/>
                  </a:schemeClr>
                </a:solidFill>
                <a:latin typeface="+mn-lt"/>
                <a:ea typeface="+mn-lt"/>
                <a:cs typeface="+mn-lt"/>
              </a:defRPr>
            </a:lvl1pPr>
          </a:lstStyle>
          <a:p>
            <a:endParaRPr lang="cs-CZ"/>
          </a:p>
        </p:txBody>
      </p:sp>
      <p:sp>
        <p:nvSpPr>
          <p:cNvPr id="13" name="Rectangle 15"/>
          <p:cNvSpPr>
            <a:spLocks noGrp="1"/>
          </p:cNvSpPr>
          <p:nvPr>
            <p:ph type="sldNum" sz="quarter" idx="4"/>
          </p:nvPr>
        </p:nvSpPr>
        <p:spPr>
          <a:xfrm>
            <a:off x="6553200" y="6214404"/>
            <a:ext cx="2133600" cy="365760"/>
          </a:xfrm>
          <a:prstGeom prst="rect">
            <a:avLst/>
          </a:prstGeom>
        </p:spPr>
        <p:txBody>
          <a:bodyPr anchor="b" anchorCtr="0"/>
          <a:lstStyle>
            <a:lvl1pPr algn="r">
              <a:defRPr lang="en-US" sz="1000" b="0" smtClean="0">
                <a:solidFill>
                  <a:schemeClr val="tx2">
                    <a:tint val="75000"/>
                    <a:satMod val="150000"/>
                  </a:schemeClr>
                </a:solidFill>
                <a:latin typeface="+mn-lt"/>
                <a:ea typeface="+mn-lt"/>
                <a:cs typeface="+mn-lt"/>
              </a:defRPr>
            </a:lvl1pPr>
          </a:lstStyle>
          <a:p>
            <a:fld id="{EB1D7982-3F9A-46A4-960F-A5F562051702}" type="slidenum">
              <a:rPr lang="cs-CZ" smtClean="0"/>
              <a:t>‹#›</a:t>
            </a:fld>
            <a:endParaRPr lang="cs-CZ"/>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hdr="0" ftr="0" dt="0"/>
  <p:txStyles>
    <p:titleStyle>
      <a:defPPr>
        <a:defRPr sz="4400">
          <a:solidFill>
            <a:schemeClr val="tx2">
              <a:shade val="80000"/>
              <a:satMod val="150000"/>
            </a:schemeClr>
          </a:solidFill>
          <a:latin typeface="+mj-lt"/>
          <a:ea typeface="+mj-ea"/>
          <a:cs typeface="+mj-cs"/>
        </a:defRPr>
      </a:defPPr>
      <a:lvl1pPr algn="ctr" eaLnBrk="1" hangingPunct="1">
        <a:buNone/>
        <a:defRPr lang="en-US" sz="5300" b="1" strike="noStrike" kern="1200" baseline="0" dirty="0" smtClean="0">
          <a:solidFill>
            <a:schemeClr val="tx2">
              <a:shade val="85000"/>
              <a:satMod val="150000"/>
            </a:schemeClr>
          </a:solidFill>
          <a:effectLst/>
          <a:latin typeface="+mj-lt"/>
          <a:ea typeface="+mj-lt"/>
          <a:cs typeface="+mj-lt"/>
        </a:defRPr>
      </a:lvl1pPr>
    </p:titleStyle>
    <p:bodyStyle>
      <a:defPPr>
        <a:defRPr>
          <a:solidFill>
            <a:schemeClr val="tx1"/>
          </a:solidFill>
          <a:latin typeface="+mn-lt"/>
          <a:ea typeface="+mn-ea"/>
          <a:cs typeface="+mn-cs"/>
        </a:defRPr>
      </a:defPPr>
      <a:lvl1pPr marL="457200" indent="-274320" algn="l" eaLnBrk="1" hangingPunct="1">
        <a:buClr>
          <a:schemeClr val="accent1"/>
        </a:buClr>
        <a:buSzPct val="80000"/>
        <a:buFont typeface="Wingdings 2" pitchFamily="18" charset="2"/>
        <a:buChar char=""/>
        <a:defRPr sz="2800">
          <a:solidFill>
            <a:schemeClr val="tx1"/>
          </a:solidFill>
          <a:latin typeface="+mn-lt"/>
          <a:ea typeface="+mn-lt"/>
          <a:cs typeface="+mn-lt"/>
        </a:defRPr>
      </a:lvl1pPr>
      <a:lvl2pPr marL="758952" indent="-228600" algn="l" eaLnBrk="1" hangingPunct="1">
        <a:buClr>
          <a:schemeClr val="accent2"/>
        </a:buClr>
        <a:buFont typeface="Wingdings 2" pitchFamily="18" charset="2"/>
        <a:buChar char=""/>
        <a:defRPr sz="2200">
          <a:solidFill>
            <a:schemeClr val="tx1"/>
          </a:solidFill>
          <a:latin typeface="+mn-lt"/>
          <a:ea typeface="+mn-lt"/>
          <a:cs typeface="+mn-lt"/>
        </a:defRPr>
      </a:lvl2pPr>
      <a:lvl3pPr marL="1033272" indent="-228600" algn="l" eaLnBrk="1" hangingPunct="1">
        <a:buClr>
          <a:schemeClr val="accent3"/>
        </a:buClr>
        <a:buFont typeface="Wingdings 2" pitchFamily="18" charset="2"/>
        <a:buChar char=""/>
        <a:defRPr sz="2000">
          <a:solidFill>
            <a:schemeClr val="tx1"/>
          </a:solidFill>
          <a:latin typeface="+mn-lt"/>
          <a:ea typeface="+mn-lt"/>
          <a:cs typeface="+mn-lt"/>
        </a:defRPr>
      </a:lvl3pPr>
      <a:lvl4pPr marL="1298448" indent="-228600" algn="l" eaLnBrk="1" hangingPunct="1">
        <a:buClr>
          <a:schemeClr val="accent4"/>
        </a:buClr>
        <a:buFont typeface="Wingdings 2" pitchFamily="18" charset="2"/>
        <a:buChar char=""/>
        <a:defRPr sz="1800">
          <a:solidFill>
            <a:schemeClr val="tx1"/>
          </a:solidFill>
          <a:latin typeface="+mn-lt"/>
          <a:ea typeface="+mn-lt"/>
          <a:cs typeface="+mn-lt"/>
        </a:defRPr>
      </a:lvl4pPr>
      <a:lvl5pPr marL="1554480" indent="-228600" algn="l" eaLnBrk="1" hangingPunct="1">
        <a:buClr>
          <a:schemeClr val="accent5"/>
        </a:buClr>
        <a:buFont typeface="Wingdings 2" pitchFamily="18" charset="2"/>
        <a:buChar char=""/>
        <a:defRPr sz="1800">
          <a:solidFill>
            <a:schemeClr val="tx1"/>
          </a:solidFill>
          <a:latin typeface="+mn-lt"/>
          <a:ea typeface="+mn-lt"/>
          <a:cs typeface="+mn-lt"/>
        </a:defRPr>
      </a:lvl5pPr>
      <a:lvl6pPr marL="1810512" indent="-228600" algn="l" eaLnBrk="1" hangingPunct="1">
        <a:buClr>
          <a:schemeClr val="accent6"/>
        </a:buClr>
        <a:buFont typeface="Wingdings 2" pitchFamily="18" charset="2"/>
        <a:buChar char=""/>
        <a:defRPr lang="en-US" sz="1600" baseline="0" smtClean="0">
          <a:latin typeface="+mn-lt"/>
        </a:defRPr>
      </a:lvl6pPr>
      <a:lvl7pPr marL="2075688" indent="-228600" algn="l" eaLnBrk="1" hangingPunct="1">
        <a:buClr>
          <a:schemeClr val="tx2"/>
        </a:buClr>
        <a:buFont typeface="Wingdings 2" pitchFamily="18" charset="2"/>
        <a:buChar char=""/>
        <a:defRPr lang="en-US" sz="1600" baseline="0" smtClean="0">
          <a:latin typeface="+mn-lt"/>
        </a:defRPr>
      </a:lvl7pPr>
      <a:lvl8pPr marL="2340864" indent="-228600" algn="l" eaLnBrk="1" hangingPunct="1">
        <a:buClr>
          <a:schemeClr val="accent2"/>
        </a:buClr>
        <a:buFont typeface="Wingdings 2" pitchFamily="18" charset="2"/>
        <a:buChar char=""/>
        <a:defRPr sz="1600" baseline="0">
          <a:latin typeface="+mn-lt"/>
        </a:defRPr>
      </a:lvl8pPr>
      <a:lvl9pPr marL="2596896" indent="-228600" algn="l" eaLnBrk="1" hangingPunct="1">
        <a:buClr>
          <a:schemeClr val="accent1"/>
        </a:buClr>
        <a:buFont typeface="Wingdings 2" pitchFamily="18" charset="2"/>
        <a:buChar char=""/>
        <a:defRPr sz="1400" baseline="0">
          <a:latin typeface="+mn-lt"/>
        </a:defRPr>
      </a:lvl9pPr>
    </p:bodyStyle>
    <p:otherStyle>
      <a:defPPr>
        <a:defRPr>
          <a:solidFill>
            <a:schemeClr val="tx1"/>
          </a:solidFill>
          <a:latin typeface="+mn-lt"/>
          <a:ea typeface="+mn-ea"/>
          <a:cs typeface="+mn-cs"/>
        </a:defRPr>
      </a:defPPr>
      <a:lvl1pPr marL="0" eaLnBrk="1" hangingPunct="1"/>
      <a:lvl2pPr marL="457200" eaLnBrk="1" hangingPunct="1"/>
      <a:lvl3pPr marL="914400" eaLnBrk="1" hangingPunct="1"/>
      <a:lvl4pPr marL="1371600" eaLnBrk="1" hangingPunct="1"/>
      <a:lvl5pPr marL="1828800" eaLnBrk="1" hangingPunct="1"/>
      <a:lvl6pPr marL="2286000" eaLnBrk="1" hangingPunct="1"/>
      <a:lvl7pPr marL="2743200" eaLnBrk="1" hangingPunct="1"/>
      <a:lvl8pPr marL="3200400" eaLnBrk="1" hangingPunct="1"/>
      <a:lvl9pPr marL="3657600" eaLnBrk="1" hangingPunct="1"/>
    </p:otherStyle>
  </p:txStyles>
</p:sldMaster>
</file>

<file path=ppt/slides/_rels/slide1.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2.jpeg"/><Relationship Id="rId2" Type="http://schemas.openxmlformats.org/officeDocument/2006/relationships/diagramData" Target="../diagrams/data1.xml"/><Relationship Id="rId1" Type="http://schemas.openxmlformats.org/officeDocument/2006/relationships/slideLayout" Target="../slideLayouts/slideLayout1.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hyperlink" Target="http://www.e-learningforkids.org/" TargetMode="Externa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8" Type="http://schemas.openxmlformats.org/officeDocument/2006/relationships/image" Target="../media/image10.jpeg"/><Relationship Id="rId3" Type="http://schemas.openxmlformats.org/officeDocument/2006/relationships/image" Target="../media/image5.jpeg"/><Relationship Id="rId7" Type="http://schemas.openxmlformats.org/officeDocument/2006/relationships/image" Target="../media/image9.jpeg"/><Relationship Id="rId12" Type="http://schemas.openxmlformats.org/officeDocument/2006/relationships/image" Target="../media/image13.jpeg"/><Relationship Id="rId2" Type="http://schemas.openxmlformats.org/officeDocument/2006/relationships/image" Target="../media/image4.jpeg"/><Relationship Id="rId1" Type="http://schemas.openxmlformats.org/officeDocument/2006/relationships/slideLayout" Target="../slideLayouts/slideLayout7.xml"/><Relationship Id="rId6" Type="http://schemas.openxmlformats.org/officeDocument/2006/relationships/image" Target="../media/image8.jpeg"/><Relationship Id="rId11" Type="http://schemas.openxmlformats.org/officeDocument/2006/relationships/hyperlink" Target="http://files.vector-images.com/cd_samples/sport_chess.gif" TargetMode="External"/><Relationship Id="rId5" Type="http://schemas.openxmlformats.org/officeDocument/2006/relationships/image" Target="../media/image7.jpeg"/><Relationship Id="rId10" Type="http://schemas.openxmlformats.org/officeDocument/2006/relationships/image" Target="../media/image12.jpeg"/><Relationship Id="rId4" Type="http://schemas.openxmlformats.org/officeDocument/2006/relationships/image" Target="../media/image6.jpeg"/><Relationship Id="rId9" Type="http://schemas.openxmlformats.org/officeDocument/2006/relationships/image" Target="../media/image11.jpeg"/></Relationships>
</file>

<file path=ppt/slides/_rels/slide5.xml.rels><?xml version="1.0" encoding="UTF-8" standalone="yes"?>
<Relationships xmlns="http://schemas.openxmlformats.org/package/2006/relationships"><Relationship Id="rId8" Type="http://schemas.openxmlformats.org/officeDocument/2006/relationships/image" Target="../media/image20.jpeg"/><Relationship Id="rId13" Type="http://schemas.openxmlformats.org/officeDocument/2006/relationships/hyperlink" Target="http://webclipart.about.com/od/dance/l/blclip49.htm" TargetMode="External"/><Relationship Id="rId3" Type="http://schemas.openxmlformats.org/officeDocument/2006/relationships/image" Target="../media/image15.jpeg"/><Relationship Id="rId7" Type="http://schemas.openxmlformats.org/officeDocument/2006/relationships/image" Target="../media/image19.jpeg"/><Relationship Id="rId12" Type="http://schemas.openxmlformats.org/officeDocument/2006/relationships/image" Target="../media/image24.jpeg"/><Relationship Id="rId2" Type="http://schemas.openxmlformats.org/officeDocument/2006/relationships/image" Target="../media/image14.jpeg"/><Relationship Id="rId16" Type="http://schemas.openxmlformats.org/officeDocument/2006/relationships/image" Target="../media/image26.jpeg"/><Relationship Id="rId1" Type="http://schemas.openxmlformats.org/officeDocument/2006/relationships/slideLayout" Target="../slideLayouts/slideLayout7.xml"/><Relationship Id="rId6" Type="http://schemas.openxmlformats.org/officeDocument/2006/relationships/image" Target="../media/image18.jpeg"/><Relationship Id="rId11" Type="http://schemas.openxmlformats.org/officeDocument/2006/relationships/image" Target="../media/image23.jpeg"/><Relationship Id="rId5" Type="http://schemas.openxmlformats.org/officeDocument/2006/relationships/image" Target="../media/image17.jpeg"/><Relationship Id="rId15" Type="http://schemas.openxmlformats.org/officeDocument/2006/relationships/hyperlink" Target="http://www.buzzfeed.com/jpmoore/11-surprising-celebrity-hobbies" TargetMode="External"/><Relationship Id="rId10" Type="http://schemas.openxmlformats.org/officeDocument/2006/relationships/image" Target="../media/image22.jpeg"/><Relationship Id="rId4" Type="http://schemas.openxmlformats.org/officeDocument/2006/relationships/image" Target="../media/image16.jpeg"/><Relationship Id="rId9" Type="http://schemas.openxmlformats.org/officeDocument/2006/relationships/image" Target="../media/image21.jpeg"/><Relationship Id="rId14" Type="http://schemas.openxmlformats.org/officeDocument/2006/relationships/image" Target="../media/image25.gif"/></Relationships>
</file>

<file path=ppt/slides/_rels/slide6.xml.rels><?xml version="1.0" encoding="UTF-8" standalone="yes"?>
<Relationships xmlns="http://schemas.openxmlformats.org/package/2006/relationships"><Relationship Id="rId8" Type="http://schemas.openxmlformats.org/officeDocument/2006/relationships/image" Target="../media/image33.jpeg"/><Relationship Id="rId13" Type="http://schemas.openxmlformats.org/officeDocument/2006/relationships/image" Target="../media/image37.gif"/><Relationship Id="rId3" Type="http://schemas.openxmlformats.org/officeDocument/2006/relationships/image" Target="../media/image28.jpeg"/><Relationship Id="rId7" Type="http://schemas.openxmlformats.org/officeDocument/2006/relationships/image" Target="../media/image32.jpeg"/><Relationship Id="rId12" Type="http://schemas.openxmlformats.org/officeDocument/2006/relationships/hyperlink" Target="http://www.enchantedlearning.com/languages/french/subjects/camping.shtml" TargetMode="External"/><Relationship Id="rId2" Type="http://schemas.openxmlformats.org/officeDocument/2006/relationships/image" Target="../media/image27.jpeg"/><Relationship Id="rId16" Type="http://schemas.openxmlformats.org/officeDocument/2006/relationships/image" Target="../media/image39.png"/><Relationship Id="rId1" Type="http://schemas.openxmlformats.org/officeDocument/2006/relationships/slideLayout" Target="../slideLayouts/slideLayout7.xml"/><Relationship Id="rId6" Type="http://schemas.openxmlformats.org/officeDocument/2006/relationships/image" Target="../media/image31.jpeg"/><Relationship Id="rId11" Type="http://schemas.openxmlformats.org/officeDocument/2006/relationships/image" Target="../media/image36.jpeg"/><Relationship Id="rId5" Type="http://schemas.openxmlformats.org/officeDocument/2006/relationships/image" Target="../media/image30.jpeg"/><Relationship Id="rId15" Type="http://schemas.openxmlformats.org/officeDocument/2006/relationships/image" Target="../media/image38.jpeg"/><Relationship Id="rId10" Type="http://schemas.openxmlformats.org/officeDocument/2006/relationships/image" Target="../media/image35.jpeg"/><Relationship Id="rId4" Type="http://schemas.openxmlformats.org/officeDocument/2006/relationships/image" Target="../media/image29.jpeg"/><Relationship Id="rId9" Type="http://schemas.openxmlformats.org/officeDocument/2006/relationships/image" Target="../media/image34.jpeg"/><Relationship Id="rId14" Type="http://schemas.openxmlformats.org/officeDocument/2006/relationships/hyperlink" Target="http://www.highrocks.com/leap/leap_activities.htm" TargetMode="External"/></Relationships>
</file>

<file path=ppt/slides/_rels/slide7.xml.rels><?xml version="1.0" encoding="UTF-8" standalone="yes"?>
<Relationships xmlns="http://schemas.openxmlformats.org/package/2006/relationships"><Relationship Id="rId2" Type="http://schemas.openxmlformats.org/officeDocument/2006/relationships/image" Target="../media/image40.gif"/><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8" Type="http://schemas.openxmlformats.org/officeDocument/2006/relationships/image" Target="../media/image37.gif"/><Relationship Id="rId13" Type="http://schemas.openxmlformats.org/officeDocument/2006/relationships/image" Target="../media/image51.gif"/><Relationship Id="rId18" Type="http://schemas.openxmlformats.org/officeDocument/2006/relationships/hyperlink" Target="http://www.enchantedlearning.com/language/french/label/camping/" TargetMode="External"/><Relationship Id="rId3" Type="http://schemas.openxmlformats.org/officeDocument/2006/relationships/image" Target="../media/image42.gif"/><Relationship Id="rId21" Type="http://schemas.openxmlformats.org/officeDocument/2006/relationships/hyperlink" Target="http://www.enchantedlearning.com/language/french/label/kitchenutensils2/" TargetMode="External"/><Relationship Id="rId7" Type="http://schemas.openxmlformats.org/officeDocument/2006/relationships/image" Target="../media/image46.gif"/><Relationship Id="rId12" Type="http://schemas.openxmlformats.org/officeDocument/2006/relationships/image" Target="../media/image50.gif"/><Relationship Id="rId17" Type="http://schemas.openxmlformats.org/officeDocument/2006/relationships/image" Target="../media/image55.gif"/><Relationship Id="rId2" Type="http://schemas.openxmlformats.org/officeDocument/2006/relationships/image" Target="../media/image41.gif"/><Relationship Id="rId16" Type="http://schemas.openxmlformats.org/officeDocument/2006/relationships/image" Target="../media/image54.gif"/><Relationship Id="rId20" Type="http://schemas.openxmlformats.org/officeDocument/2006/relationships/hyperlink" Target="http://www.enchantedlearning.com/language/french/label/compass/" TargetMode="External"/><Relationship Id="rId1" Type="http://schemas.openxmlformats.org/officeDocument/2006/relationships/slideLayout" Target="../slideLayouts/slideLayout7.xml"/><Relationship Id="rId6" Type="http://schemas.openxmlformats.org/officeDocument/2006/relationships/image" Target="../media/image45.gif"/><Relationship Id="rId11" Type="http://schemas.openxmlformats.org/officeDocument/2006/relationships/image" Target="../media/image49.gif"/><Relationship Id="rId5" Type="http://schemas.openxmlformats.org/officeDocument/2006/relationships/image" Target="../media/image44.gif"/><Relationship Id="rId15" Type="http://schemas.openxmlformats.org/officeDocument/2006/relationships/image" Target="../media/image53.gif"/><Relationship Id="rId10" Type="http://schemas.openxmlformats.org/officeDocument/2006/relationships/image" Target="../media/image48.gif"/><Relationship Id="rId19" Type="http://schemas.openxmlformats.org/officeDocument/2006/relationships/hyperlink" Target="http://www.enchantedlearning.com/cgi-bin/Dots.cgi/Camper" TargetMode="External"/><Relationship Id="rId4" Type="http://schemas.openxmlformats.org/officeDocument/2006/relationships/image" Target="../media/image43.gif"/><Relationship Id="rId9" Type="http://schemas.openxmlformats.org/officeDocument/2006/relationships/image" Target="../media/image47.gif"/><Relationship Id="rId14" Type="http://schemas.openxmlformats.org/officeDocument/2006/relationships/image" Target="../media/image52.gif"/></Relationships>
</file>

<file path=ppt/slides/_rels/slide10.xml.rels><?xml version="1.0" encoding="UTF-8" standalone="yes"?>
<Relationships xmlns="http://schemas.openxmlformats.org/package/2006/relationships"><Relationship Id="rId8" Type="http://schemas.openxmlformats.org/officeDocument/2006/relationships/image" Target="../media/image62.jpeg"/><Relationship Id="rId3" Type="http://schemas.openxmlformats.org/officeDocument/2006/relationships/image" Target="../media/image57.jpeg"/><Relationship Id="rId7" Type="http://schemas.openxmlformats.org/officeDocument/2006/relationships/image" Target="../media/image61.jpeg"/><Relationship Id="rId2" Type="http://schemas.openxmlformats.org/officeDocument/2006/relationships/image" Target="../media/image56.jpeg"/><Relationship Id="rId1" Type="http://schemas.openxmlformats.org/officeDocument/2006/relationships/slideLayout" Target="../slideLayouts/slideLayout7.xml"/><Relationship Id="rId6" Type="http://schemas.openxmlformats.org/officeDocument/2006/relationships/image" Target="../media/image60.jpeg"/><Relationship Id="rId5" Type="http://schemas.openxmlformats.org/officeDocument/2006/relationships/image" Target="../media/image59.jpeg"/><Relationship Id="rId4" Type="http://schemas.openxmlformats.org/officeDocument/2006/relationships/image" Target="../media/image58.jpeg"/></Relationships>
</file>

<file path=ppt/slides/_rels/slide11.xml.rels><?xml version="1.0" encoding="UTF-8" standalone="yes"?>
<Relationships xmlns="http://schemas.openxmlformats.org/package/2006/relationships"><Relationship Id="rId8" Type="http://schemas.openxmlformats.org/officeDocument/2006/relationships/image" Target="../media/image69.jpeg"/><Relationship Id="rId3" Type="http://schemas.openxmlformats.org/officeDocument/2006/relationships/image" Target="../media/image64.jpeg"/><Relationship Id="rId7" Type="http://schemas.openxmlformats.org/officeDocument/2006/relationships/image" Target="../media/image68.jpeg"/><Relationship Id="rId2" Type="http://schemas.openxmlformats.org/officeDocument/2006/relationships/image" Target="../media/image63.jpeg"/><Relationship Id="rId1" Type="http://schemas.openxmlformats.org/officeDocument/2006/relationships/slideLayout" Target="../slideLayouts/slideLayout7.xml"/><Relationship Id="rId6" Type="http://schemas.openxmlformats.org/officeDocument/2006/relationships/image" Target="../media/image67.jpeg"/><Relationship Id="rId5" Type="http://schemas.openxmlformats.org/officeDocument/2006/relationships/image" Target="../media/image66.jpeg"/><Relationship Id="rId4" Type="http://schemas.openxmlformats.org/officeDocument/2006/relationships/image" Target="../media/image65.jpeg"/></Relationships>
</file>

<file path=ppt/slides/_rels/slide12.xml.rels><?xml version="1.0" encoding="UTF-8" standalone="yes"?>
<Relationships xmlns="http://schemas.openxmlformats.org/package/2006/relationships"><Relationship Id="rId8" Type="http://schemas.openxmlformats.org/officeDocument/2006/relationships/image" Target="../media/image75.jpeg"/><Relationship Id="rId3" Type="http://schemas.openxmlformats.org/officeDocument/2006/relationships/image" Target="../media/image70.jpeg"/><Relationship Id="rId7" Type="http://schemas.openxmlformats.org/officeDocument/2006/relationships/image" Target="../media/image74.jpe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73.jpeg"/><Relationship Id="rId11" Type="http://schemas.openxmlformats.org/officeDocument/2006/relationships/image" Target="../media/image77.jpeg"/><Relationship Id="rId5" Type="http://schemas.openxmlformats.org/officeDocument/2006/relationships/image" Target="../media/image72.jpeg"/><Relationship Id="rId10" Type="http://schemas.openxmlformats.org/officeDocument/2006/relationships/image" Target="../media/image76.jpeg"/><Relationship Id="rId4" Type="http://schemas.openxmlformats.org/officeDocument/2006/relationships/image" Target="../media/image71.jpeg"/><Relationship Id="rId9" Type="http://schemas.openxmlformats.org/officeDocument/2006/relationships/hyperlink" Target="http://www.picturesof.net/pages/110805-155517-568001.html" TargetMode="Externa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Zástupný symbol pro číslo snímku 3"/>
          <p:cNvSpPr>
            <a:spLocks noGrp="1"/>
          </p:cNvSpPr>
          <p:nvPr>
            <p:ph type="sldNum" sz="quarter" idx="11"/>
          </p:nvPr>
        </p:nvSpPr>
        <p:spPr/>
        <p:txBody>
          <a:bodyPr/>
          <a:lstStyle/>
          <a:p>
            <a:fld id="{EB1D7982-3F9A-46A4-960F-A5F562051702}" type="slidenum">
              <a:rPr lang="cs-CZ" smtClean="0"/>
              <a:pPr/>
              <a:t>1</a:t>
            </a:fld>
            <a:endParaRPr lang="cs-CZ"/>
          </a:p>
        </p:txBody>
      </p:sp>
      <p:graphicFrame>
        <p:nvGraphicFramePr>
          <p:cNvPr id="5" name="Diagram 4"/>
          <p:cNvGraphicFramePr/>
          <p:nvPr>
            <p:extLst>
              <p:ext uri="{D42A27DB-BD31-4B8C-83A1-F6EECF244321}">
                <p14:modId xmlns:p14="http://schemas.microsoft.com/office/powerpoint/2010/main" val="3791748590"/>
              </p:ext>
            </p:extLst>
          </p:nvPr>
        </p:nvGraphicFramePr>
        <p:xfrm>
          <a:off x="539552" y="908720"/>
          <a:ext cx="7772400" cy="254771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6" name="Obrázek 5"/>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979712" y="4743820"/>
            <a:ext cx="5407152" cy="1045464"/>
          </a:xfrm>
          <a:prstGeom prst="rect">
            <a:avLst/>
          </a:prstGeom>
        </p:spPr>
      </p:pic>
      <p:sp>
        <p:nvSpPr>
          <p:cNvPr id="7" name="TextovéPole 6"/>
          <p:cNvSpPr txBox="1"/>
          <p:nvPr/>
        </p:nvSpPr>
        <p:spPr>
          <a:xfrm>
            <a:off x="3739196" y="2564904"/>
            <a:ext cx="2404826" cy="369332"/>
          </a:xfrm>
          <a:prstGeom prst="rect">
            <a:avLst/>
          </a:prstGeom>
          <a:noFill/>
        </p:spPr>
        <p:txBody>
          <a:bodyPr wrap="none" rtlCol="0">
            <a:spAutoFit/>
          </a:bodyPr>
          <a:lstStyle/>
          <a:p>
            <a:r>
              <a:rPr lang="cs-CZ" dirty="0">
                <a:solidFill>
                  <a:prstClr val="black"/>
                </a:solidFill>
              </a:rPr>
              <a:t>CZ.1.07/1.4.00/21.2976</a:t>
            </a:r>
          </a:p>
        </p:txBody>
      </p:sp>
      <p:sp>
        <p:nvSpPr>
          <p:cNvPr id="8" name="TextovéPole 7"/>
          <p:cNvSpPr txBox="1"/>
          <p:nvPr/>
        </p:nvSpPr>
        <p:spPr>
          <a:xfrm>
            <a:off x="2751442" y="1339400"/>
            <a:ext cx="184731" cy="369332"/>
          </a:xfrm>
          <a:prstGeom prst="rect">
            <a:avLst/>
          </a:prstGeom>
          <a:noFill/>
        </p:spPr>
        <p:txBody>
          <a:bodyPr wrap="none" rtlCol="0">
            <a:spAutoFit/>
          </a:bodyPr>
          <a:lstStyle/>
          <a:p>
            <a:endParaRPr lang="cs-CZ" dirty="0"/>
          </a:p>
        </p:txBody>
      </p:sp>
      <p:sp>
        <p:nvSpPr>
          <p:cNvPr id="9" name="TextovéPole 8"/>
          <p:cNvSpPr txBox="1"/>
          <p:nvPr/>
        </p:nvSpPr>
        <p:spPr>
          <a:xfrm>
            <a:off x="2657133" y="2180092"/>
            <a:ext cx="184731" cy="369332"/>
          </a:xfrm>
          <a:prstGeom prst="rect">
            <a:avLst/>
          </a:prstGeom>
          <a:noFill/>
        </p:spPr>
        <p:txBody>
          <a:bodyPr wrap="none" rtlCol="0">
            <a:spAutoFit/>
          </a:bodyPr>
          <a:lstStyle/>
          <a:p>
            <a:endParaRPr lang="cs-CZ" dirty="0"/>
          </a:p>
        </p:txBody>
      </p:sp>
    </p:spTree>
    <p:extLst>
      <p:ext uri="{BB962C8B-B14F-4D97-AF65-F5344CB8AC3E}">
        <p14:creationId xmlns:p14="http://schemas.microsoft.com/office/powerpoint/2010/main" val="7573445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číslo snímku 1"/>
          <p:cNvSpPr>
            <a:spLocks noGrp="1"/>
          </p:cNvSpPr>
          <p:nvPr>
            <p:ph type="sldNum" sz="quarter" idx="12"/>
          </p:nvPr>
        </p:nvSpPr>
        <p:spPr/>
        <p:txBody>
          <a:bodyPr/>
          <a:lstStyle/>
          <a:p>
            <a:fld id="{EB1D7982-3F9A-46A4-960F-A5F562051702}" type="slidenum">
              <a:rPr lang="cs-CZ" smtClean="0"/>
              <a:t>2</a:t>
            </a:fld>
            <a:endParaRPr lang="cs-CZ"/>
          </a:p>
        </p:txBody>
      </p:sp>
      <p:sp>
        <p:nvSpPr>
          <p:cNvPr id="3" name="TextovéPole 2"/>
          <p:cNvSpPr txBox="1"/>
          <p:nvPr/>
        </p:nvSpPr>
        <p:spPr>
          <a:xfrm>
            <a:off x="827584" y="692696"/>
            <a:ext cx="1512168" cy="369332"/>
          </a:xfrm>
          <a:prstGeom prst="rect">
            <a:avLst/>
          </a:prstGeom>
          <a:noFill/>
          <a:ln>
            <a:solidFill>
              <a:srgbClr val="0070C0"/>
            </a:solidFill>
          </a:ln>
        </p:spPr>
        <p:txBody>
          <a:bodyPr wrap="square" rtlCol="0">
            <a:spAutoFit/>
          </a:bodyPr>
          <a:lstStyle/>
          <a:p>
            <a:r>
              <a:rPr lang="cs-CZ" dirty="0" smtClean="0"/>
              <a:t>ANOTACE:</a:t>
            </a:r>
            <a:endParaRPr lang="cs-CZ" dirty="0"/>
          </a:p>
        </p:txBody>
      </p:sp>
      <p:sp>
        <p:nvSpPr>
          <p:cNvPr id="4" name="TextovéPole 3"/>
          <p:cNvSpPr txBox="1"/>
          <p:nvPr/>
        </p:nvSpPr>
        <p:spPr>
          <a:xfrm>
            <a:off x="827584" y="1556792"/>
            <a:ext cx="6768752" cy="3970318"/>
          </a:xfrm>
          <a:prstGeom prst="rect">
            <a:avLst/>
          </a:prstGeom>
          <a:noFill/>
          <a:ln>
            <a:solidFill>
              <a:srgbClr val="0070C0"/>
            </a:solidFill>
          </a:ln>
        </p:spPr>
        <p:txBody>
          <a:bodyPr wrap="square" rtlCol="0">
            <a:spAutoFit/>
          </a:bodyPr>
          <a:lstStyle/>
          <a:p>
            <a:r>
              <a:rPr lang="cs-CZ" dirty="0" smtClean="0"/>
              <a:t>	Prezentace pro žáky 5. třídy ZŠ </a:t>
            </a:r>
            <a:r>
              <a:rPr lang="cs-CZ" dirty="0"/>
              <a:t>je </a:t>
            </a:r>
            <a:r>
              <a:rPr lang="cs-CZ" dirty="0" smtClean="0"/>
              <a:t>určena k seznámení a procvičení výrazů týkajících se koníčků a využití volného času.</a:t>
            </a:r>
          </a:p>
          <a:p>
            <a:r>
              <a:rPr lang="cs-CZ" dirty="0"/>
              <a:t>	</a:t>
            </a:r>
            <a:r>
              <a:rPr lang="cs-CZ" dirty="0" smtClean="0"/>
              <a:t>V první části žáci přiřazují jednotlivé činnosti k obrázkům. Následně spojují výrazy, které k sobě patří.</a:t>
            </a:r>
          </a:p>
          <a:p>
            <a:r>
              <a:rPr lang="cs-CZ" dirty="0" smtClean="0"/>
              <a:t>	V další části spojují význam činnosti k vhodnému obrázku. Následuje dopis kamarádovi o svém volném času.</a:t>
            </a:r>
            <a:r>
              <a:rPr lang="cs-CZ" dirty="0"/>
              <a:t>	</a:t>
            </a:r>
            <a:endParaRPr lang="cs-CZ" dirty="0" smtClean="0"/>
          </a:p>
          <a:p>
            <a:r>
              <a:rPr lang="cs-CZ" dirty="0"/>
              <a:t>	</a:t>
            </a:r>
            <a:r>
              <a:rPr lang="cs-CZ" dirty="0" smtClean="0"/>
              <a:t>Pro starší děti (pro případ opakování) je připojen text o trávení volného času.</a:t>
            </a:r>
          </a:p>
          <a:p>
            <a:r>
              <a:rPr lang="cs-CZ" dirty="0"/>
              <a:t>	</a:t>
            </a:r>
            <a:r>
              <a:rPr lang="cs-CZ" dirty="0" smtClean="0"/>
              <a:t>Potom se děti seznámí se slovesy týkajícími se zájmů a koníčků.</a:t>
            </a:r>
          </a:p>
          <a:p>
            <a:r>
              <a:rPr lang="cs-CZ" dirty="0"/>
              <a:t>	</a:t>
            </a:r>
            <a:r>
              <a:rPr lang="cs-CZ" dirty="0" smtClean="0"/>
              <a:t>Nakonec žáci překládají fráze a kontrolují </a:t>
            </a:r>
            <a:r>
              <a:rPr lang="cs-CZ" smtClean="0"/>
              <a:t>své odpovědi.</a:t>
            </a:r>
            <a:endParaRPr lang="cs-CZ" dirty="0"/>
          </a:p>
        </p:txBody>
      </p:sp>
    </p:spTree>
    <p:extLst>
      <p:ext uri="{BB962C8B-B14F-4D97-AF65-F5344CB8AC3E}">
        <p14:creationId xmlns:p14="http://schemas.microsoft.com/office/powerpoint/2010/main" val="55381505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ctrTitle"/>
          </p:nvPr>
        </p:nvSpPr>
        <p:spPr>
          <a:xfrm>
            <a:off x="539552" y="1772816"/>
            <a:ext cx="7955224" cy="4024480"/>
          </a:xfrm>
        </p:spPr>
        <p:txBody>
          <a:bodyPr/>
          <a:lstStyle/>
          <a:p>
            <a:r>
              <a:rPr lang="cs-CZ" dirty="0" smtClean="0"/>
              <a:t>FREE TIME,</a:t>
            </a:r>
            <a:br>
              <a:rPr lang="cs-CZ" dirty="0" smtClean="0"/>
            </a:br>
            <a:r>
              <a:rPr lang="cs-CZ" dirty="0" smtClean="0"/>
              <a:t>HOBBIES</a:t>
            </a:r>
            <a:endParaRPr lang="cs-CZ" dirty="0"/>
          </a:p>
        </p:txBody>
      </p:sp>
      <p:sp>
        <p:nvSpPr>
          <p:cNvPr id="3" name="Podnadpis 2"/>
          <p:cNvSpPr>
            <a:spLocks noGrp="1"/>
          </p:cNvSpPr>
          <p:nvPr>
            <p:ph type="subTitle" idx="1"/>
          </p:nvPr>
        </p:nvSpPr>
        <p:spPr>
          <a:xfrm>
            <a:off x="467544" y="764704"/>
            <a:ext cx="8027232" cy="720080"/>
          </a:xfrm>
        </p:spPr>
        <p:txBody>
          <a:bodyPr/>
          <a:lstStyle/>
          <a:p>
            <a:r>
              <a:rPr lang="cs-CZ" dirty="0" smtClean="0"/>
              <a:t>Lenka Kulhavá</a:t>
            </a:r>
            <a:endParaRPr lang="cs-CZ" dirty="0"/>
          </a:p>
        </p:txBody>
      </p:sp>
      <p:sp>
        <p:nvSpPr>
          <p:cNvPr id="4" name="Zástupný symbol pro číslo snímku 3"/>
          <p:cNvSpPr>
            <a:spLocks noGrp="1"/>
          </p:cNvSpPr>
          <p:nvPr>
            <p:ph type="sldNum" sz="quarter" idx="11"/>
          </p:nvPr>
        </p:nvSpPr>
        <p:spPr/>
        <p:txBody>
          <a:bodyPr/>
          <a:lstStyle/>
          <a:p>
            <a:fld id="{EB1D7982-3F9A-46A4-960F-A5F562051702}" type="slidenum">
              <a:rPr lang="cs-CZ" smtClean="0"/>
              <a:t>3</a:t>
            </a:fld>
            <a:endParaRPr lang="cs-CZ"/>
          </a:p>
        </p:txBody>
      </p:sp>
      <p:pic>
        <p:nvPicPr>
          <p:cNvPr id="5" name="Picture 2" descr="http://www.michellehenry.fr/camping3.jpg">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26634" y="3933056"/>
            <a:ext cx="5835847" cy="2232248"/>
          </a:xfrm>
          <a:prstGeom prst="rect">
            <a:avLst/>
          </a:prstGeom>
          <a:noFill/>
          <a:ln w="76200">
            <a:solidFill>
              <a:schemeClr val="accent1">
                <a:lumMod val="60000"/>
                <a:lumOff val="40000"/>
              </a:schemeClr>
            </a:solid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809449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mph" presetSubtype="0" fill="hold" grpId="0" nodeType="clickEffect">
                                  <p:stCondLst>
                                    <p:cond delay="0"/>
                                  </p:stCondLst>
                                  <p:childTnLst>
                                    <p:animRot by="21600000">
                                      <p:cBhvr>
                                        <p:cTn id="6" dur="2000" fill="hold"/>
                                        <p:tgtEl>
                                          <p:spTgt spid="2"/>
                                        </p:tgtEl>
                                        <p:attrNameLst>
                                          <p:attrName>r</p:attrName>
                                        </p:attrNameLst>
                                      </p:cBhvr>
                                    </p:animRot>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Effect transition="in" filter="fade">
                                      <p:cBhvr>
                                        <p:cTn id="11" dur="1000"/>
                                        <p:tgtEl>
                                          <p:spTgt spid="3">
                                            <p:txEl>
                                              <p:pRg st="0" end="0"/>
                                            </p:txEl>
                                          </p:spTgt>
                                        </p:tgtEl>
                                      </p:cBhvr>
                                    </p:animEffect>
                                    <p:anim calcmode="lin" valueType="num">
                                      <p:cBhvr>
                                        <p:cTn id="12"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3"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24" descr="http://www.michellehenry.fr/caving.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32040" y="2156474"/>
            <a:ext cx="1647857" cy="3119158"/>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http://t0.gstatic.com/images?q=tbn:ANd9GcTpCFysYzOxv24uMt5wiCx5I_1XcVNnMbanZCK6u6jxdgCoF0f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1027" y="172216"/>
            <a:ext cx="2371597" cy="1572472"/>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http://t2.gstatic.com/images?q=tbn:ANd9GcRU93p4hEw7QLf3jNZcnYxsTwXVLdrMj40WVELIFlGtJCAj2JulBQ"/>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30073" y="1731637"/>
            <a:ext cx="2371597" cy="1563867"/>
          </a:xfrm>
          <a:prstGeom prst="rect">
            <a:avLst/>
          </a:prstGeom>
          <a:noFill/>
          <a:ln>
            <a:solidFill>
              <a:schemeClr val="tx1"/>
            </a:solidFill>
          </a:ln>
          <a:extLst>
            <a:ext uri="{909E8E84-426E-40DD-AFC4-6F175D3DCCD1}">
              <a14:hiddenFill xmlns:a14="http://schemas.microsoft.com/office/drawing/2010/main">
                <a:solidFill>
                  <a:srgbClr val="FFFFFF"/>
                </a:solidFill>
              </a14:hiddenFill>
            </a:ext>
          </a:extLst>
        </p:spPr>
      </p:pic>
      <p:pic>
        <p:nvPicPr>
          <p:cNvPr id="1036" name="Picture 12" descr="http://t1.gstatic.com/images?q=tbn:ANd9GcTBhz1hQej6w-UuWea5yFjtm44jy-PnAtIabkMzc-ZgAuBUx_Jy"/>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31027" y="4870220"/>
            <a:ext cx="2371597" cy="1876426"/>
          </a:xfrm>
          <a:prstGeom prst="rect">
            <a:avLst/>
          </a:prstGeom>
          <a:noFill/>
          <a:ln>
            <a:solidFill>
              <a:schemeClr val="tx1"/>
            </a:solidFill>
          </a:ln>
          <a:extLst>
            <a:ext uri="{909E8E84-426E-40DD-AFC4-6F175D3DCCD1}">
              <a14:hiddenFill xmlns:a14="http://schemas.microsoft.com/office/drawing/2010/main">
                <a:solidFill>
                  <a:srgbClr val="FFFFFF"/>
                </a:solidFill>
              </a14:hiddenFill>
            </a:ext>
          </a:extLst>
        </p:spPr>
      </p:pic>
      <p:pic>
        <p:nvPicPr>
          <p:cNvPr id="1038" name="Picture 14" descr="http://t3.gstatic.com/images?q=tbn:ANd9GcSbs2T9mEN9cG3h6UWtzkearc6PKz7Sb8m8LI7Ye5Tq1DllQo-T"/>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30072" y="3295504"/>
            <a:ext cx="2371597" cy="1609173"/>
          </a:xfrm>
          <a:prstGeom prst="rect">
            <a:avLst/>
          </a:prstGeom>
          <a:noFill/>
          <a:extLst>
            <a:ext uri="{909E8E84-426E-40DD-AFC4-6F175D3DCCD1}">
              <a14:hiddenFill xmlns:a14="http://schemas.microsoft.com/office/drawing/2010/main">
                <a:solidFill>
                  <a:srgbClr val="FFFFFF"/>
                </a:solidFill>
              </a14:hiddenFill>
            </a:ext>
          </a:extLst>
        </p:spPr>
      </p:pic>
      <p:pic>
        <p:nvPicPr>
          <p:cNvPr id="1046" name="Picture 22" descr="http://t3.gstatic.com/images?q=tbn:ANd9GcRJXOmKsG5ekTa7uPET868_F6kxFDFWjTnbdGUPYMwkF3PCpUMF"/>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210948" y="4870220"/>
            <a:ext cx="2752445" cy="1831628"/>
          </a:xfrm>
          <a:prstGeom prst="rect">
            <a:avLst/>
          </a:prstGeom>
          <a:noFill/>
          <a:extLst>
            <a:ext uri="{909E8E84-426E-40DD-AFC4-6F175D3DCCD1}">
              <a14:hiddenFill xmlns:a14="http://schemas.microsoft.com/office/drawing/2010/main">
                <a:solidFill>
                  <a:srgbClr val="FFFFFF"/>
                </a:solidFill>
              </a14:hiddenFill>
            </a:ext>
          </a:extLst>
        </p:spPr>
      </p:pic>
      <p:pic>
        <p:nvPicPr>
          <p:cNvPr id="1048" name="Picture 24" descr="http://t1.gstatic.com/images?q=tbn:ANd9GcQiO0-OjOTca1-Vw0kjnCwcq_P9BxvgzGj3_OqZwFo6Qp5QjMeCew"/>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6363352" y="1638227"/>
            <a:ext cx="2582320" cy="3266451"/>
          </a:xfrm>
          <a:prstGeom prst="rect">
            <a:avLst/>
          </a:prstGeom>
          <a:noFill/>
          <a:ln>
            <a:solidFill>
              <a:schemeClr val="bg1"/>
            </a:solidFill>
          </a:ln>
          <a:extLst>
            <a:ext uri="{909E8E84-426E-40DD-AFC4-6F175D3DCCD1}">
              <a14:hiddenFill xmlns:a14="http://schemas.microsoft.com/office/drawing/2010/main">
                <a:solidFill>
                  <a:srgbClr val="FFFFFF"/>
                </a:solidFill>
              </a14:hiddenFill>
            </a:ext>
          </a:extLst>
        </p:spPr>
      </p:pic>
      <p:pic>
        <p:nvPicPr>
          <p:cNvPr id="1056" name="Picture 32" descr="http://t2.gstatic.com/images?q=tbn:ANd9GcTeKXpyHDh7yBP5OU9muE25CatYvt732pZwSxcg7d7I2npOgwny-g"/>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637770" y="4904677"/>
            <a:ext cx="2588539" cy="1797023"/>
          </a:xfrm>
          <a:prstGeom prst="rect">
            <a:avLst/>
          </a:prstGeom>
          <a:noFill/>
          <a:ln>
            <a:solidFill>
              <a:schemeClr val="tx1"/>
            </a:solidFill>
          </a:ln>
          <a:extLst>
            <a:ext uri="{909E8E84-426E-40DD-AFC4-6F175D3DCCD1}">
              <a14:hiddenFill xmlns:a14="http://schemas.microsoft.com/office/drawing/2010/main">
                <a:solidFill>
                  <a:srgbClr val="FFFFFF"/>
                </a:solidFill>
              </a14:hiddenFill>
            </a:ext>
          </a:extLst>
        </p:spPr>
      </p:pic>
      <p:sp>
        <p:nvSpPr>
          <p:cNvPr id="2" name="Zástupný symbol pro číslo snímku 1"/>
          <p:cNvSpPr>
            <a:spLocks noGrp="1"/>
          </p:cNvSpPr>
          <p:nvPr>
            <p:ph type="sldNum" sz="quarter" idx="12"/>
          </p:nvPr>
        </p:nvSpPr>
        <p:spPr/>
        <p:txBody>
          <a:bodyPr/>
          <a:lstStyle/>
          <a:p>
            <a:fld id="{EB1D7982-3F9A-46A4-960F-A5F562051702}" type="slidenum">
              <a:rPr lang="cs-CZ" smtClean="0"/>
              <a:t>4</a:t>
            </a:fld>
            <a:endParaRPr lang="cs-CZ"/>
          </a:p>
        </p:txBody>
      </p:sp>
      <p:pic>
        <p:nvPicPr>
          <p:cNvPr id="1034" name="Picture 10" descr="http://t1.gstatic.com/images?q=tbn:ANd9GcTOqxu7gupxzD78niLAK4ZovoolYnyBHHtJ-qji1uivwVH25PCc"/>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6363352" y="251474"/>
            <a:ext cx="2584583" cy="1905000"/>
          </a:xfrm>
          <a:prstGeom prst="rect">
            <a:avLst/>
          </a:prstGeom>
          <a:noFill/>
          <a:ln>
            <a:solidFill>
              <a:schemeClr val="tx1"/>
            </a:solidFill>
          </a:ln>
          <a:extLst>
            <a:ext uri="{909E8E84-426E-40DD-AFC4-6F175D3DCCD1}">
              <a14:hiddenFill xmlns:a14="http://schemas.microsoft.com/office/drawing/2010/main">
                <a:solidFill>
                  <a:srgbClr val="FFFFFF"/>
                </a:solidFill>
              </a14:hiddenFill>
            </a:ext>
          </a:extLst>
        </p:spPr>
      </p:pic>
      <p:sp>
        <p:nvSpPr>
          <p:cNvPr id="3" name="TextovéPole 2"/>
          <p:cNvSpPr txBox="1"/>
          <p:nvPr/>
        </p:nvSpPr>
        <p:spPr>
          <a:xfrm>
            <a:off x="2678433" y="251474"/>
            <a:ext cx="3684919" cy="3416320"/>
          </a:xfrm>
          <a:prstGeom prst="rect">
            <a:avLst/>
          </a:prstGeom>
          <a:noFill/>
        </p:spPr>
        <p:txBody>
          <a:bodyPr wrap="square" rtlCol="0">
            <a:spAutoFit/>
          </a:bodyPr>
          <a:lstStyle/>
          <a:p>
            <a:r>
              <a:rPr lang="cs-CZ" dirty="0" smtClean="0">
                <a:solidFill>
                  <a:srgbClr val="0070C0"/>
                </a:solidFill>
              </a:rPr>
              <a:t>MATCH THE HOBBIES TO THE PICTURES:</a:t>
            </a:r>
          </a:p>
          <a:p>
            <a:pPr marL="285750" indent="-285750">
              <a:buFont typeface="Arial" pitchFamily="34" charset="0"/>
              <a:buChar char="•"/>
            </a:pPr>
            <a:r>
              <a:rPr lang="cs-CZ" dirty="0" err="1"/>
              <a:t>Playing</a:t>
            </a:r>
            <a:r>
              <a:rPr lang="cs-CZ" dirty="0"/>
              <a:t> </a:t>
            </a:r>
            <a:r>
              <a:rPr lang="cs-CZ" dirty="0" err="1"/>
              <a:t>ball</a:t>
            </a:r>
            <a:r>
              <a:rPr lang="cs-CZ" dirty="0"/>
              <a:t> </a:t>
            </a:r>
            <a:r>
              <a:rPr lang="cs-CZ" dirty="0" err="1"/>
              <a:t>games</a:t>
            </a:r>
            <a:endParaRPr lang="cs-CZ" dirty="0"/>
          </a:p>
          <a:p>
            <a:pPr marL="285750" indent="-285750">
              <a:buFont typeface="Arial" pitchFamily="34" charset="0"/>
              <a:buChar char="•"/>
            </a:pPr>
            <a:r>
              <a:rPr lang="cs-CZ" dirty="0" err="1"/>
              <a:t>Collecting</a:t>
            </a:r>
            <a:r>
              <a:rPr lang="cs-CZ" dirty="0"/>
              <a:t> </a:t>
            </a:r>
            <a:r>
              <a:rPr lang="cs-CZ" dirty="0" err="1"/>
              <a:t>stamps</a:t>
            </a:r>
            <a:endParaRPr lang="cs-CZ" dirty="0"/>
          </a:p>
          <a:p>
            <a:pPr marL="285750" indent="-285750">
              <a:buFont typeface="Arial" pitchFamily="34" charset="0"/>
              <a:buChar char="•"/>
            </a:pPr>
            <a:r>
              <a:rPr lang="cs-CZ" dirty="0" err="1"/>
              <a:t>Making</a:t>
            </a:r>
            <a:r>
              <a:rPr lang="cs-CZ" dirty="0"/>
              <a:t> model </a:t>
            </a:r>
            <a:r>
              <a:rPr lang="cs-CZ" dirty="0" err="1"/>
              <a:t>trains</a:t>
            </a:r>
            <a:endParaRPr lang="cs-CZ" dirty="0"/>
          </a:p>
          <a:p>
            <a:pPr marL="285750" indent="-285750">
              <a:buFont typeface="Arial" pitchFamily="34" charset="0"/>
              <a:buChar char="•"/>
            </a:pPr>
            <a:r>
              <a:rPr lang="cs-CZ" dirty="0" err="1"/>
              <a:t>Going</a:t>
            </a:r>
            <a:r>
              <a:rPr lang="cs-CZ" dirty="0"/>
              <a:t> to </a:t>
            </a:r>
            <a:r>
              <a:rPr lang="cs-CZ" dirty="0" err="1"/>
              <a:t>the</a:t>
            </a:r>
            <a:r>
              <a:rPr lang="cs-CZ" dirty="0"/>
              <a:t> café</a:t>
            </a:r>
          </a:p>
          <a:p>
            <a:pPr marL="285750" indent="-285750">
              <a:buFont typeface="Arial" pitchFamily="34" charset="0"/>
              <a:buChar char="•"/>
            </a:pPr>
            <a:r>
              <a:rPr lang="cs-CZ" dirty="0" err="1"/>
              <a:t>Going</a:t>
            </a:r>
            <a:r>
              <a:rPr lang="cs-CZ" dirty="0"/>
              <a:t> to </a:t>
            </a:r>
            <a:r>
              <a:rPr lang="cs-CZ" dirty="0" err="1"/>
              <a:t>the</a:t>
            </a:r>
            <a:r>
              <a:rPr lang="cs-CZ" dirty="0"/>
              <a:t> ZOO</a:t>
            </a:r>
          </a:p>
          <a:p>
            <a:pPr marL="285750" indent="-285750">
              <a:buFont typeface="Arial" pitchFamily="34" charset="0"/>
              <a:buChar char="•"/>
            </a:pPr>
            <a:r>
              <a:rPr lang="cs-CZ" dirty="0" err="1" smtClean="0"/>
              <a:t>Gardening</a:t>
            </a:r>
            <a:endParaRPr lang="cs-CZ" dirty="0" smtClean="0"/>
          </a:p>
          <a:p>
            <a:pPr marL="285750" indent="-285750">
              <a:buFont typeface="Arial" pitchFamily="34" charset="0"/>
              <a:buChar char="•"/>
            </a:pPr>
            <a:r>
              <a:rPr lang="cs-CZ" dirty="0" err="1" smtClean="0"/>
              <a:t>Climbing</a:t>
            </a:r>
            <a:endParaRPr lang="cs-CZ" dirty="0" smtClean="0"/>
          </a:p>
          <a:p>
            <a:pPr marL="285750" indent="-285750">
              <a:buFont typeface="Arial" pitchFamily="34" charset="0"/>
              <a:buChar char="•"/>
            </a:pPr>
            <a:r>
              <a:rPr lang="cs-CZ" dirty="0" err="1" smtClean="0"/>
              <a:t>Watching</a:t>
            </a:r>
            <a:r>
              <a:rPr lang="cs-CZ" dirty="0" smtClean="0"/>
              <a:t> TV</a:t>
            </a:r>
          </a:p>
          <a:p>
            <a:pPr marL="285750" indent="-285750">
              <a:buFont typeface="Arial" pitchFamily="34" charset="0"/>
              <a:buChar char="•"/>
            </a:pPr>
            <a:r>
              <a:rPr lang="cs-CZ" dirty="0" err="1" smtClean="0"/>
              <a:t>Sunbathing</a:t>
            </a:r>
            <a:endParaRPr lang="cs-CZ" dirty="0" smtClean="0"/>
          </a:p>
          <a:p>
            <a:pPr marL="285750" indent="-285750">
              <a:buFont typeface="Arial" pitchFamily="34" charset="0"/>
              <a:buChar char="•"/>
            </a:pPr>
            <a:r>
              <a:rPr lang="cs-CZ" dirty="0" err="1" smtClean="0"/>
              <a:t>Playing</a:t>
            </a:r>
            <a:r>
              <a:rPr lang="cs-CZ" dirty="0" smtClean="0"/>
              <a:t> </a:t>
            </a:r>
            <a:r>
              <a:rPr lang="cs-CZ" dirty="0" err="1" smtClean="0"/>
              <a:t>chess</a:t>
            </a:r>
            <a:endParaRPr lang="cs-CZ" dirty="0" smtClean="0"/>
          </a:p>
        </p:txBody>
      </p:sp>
      <p:pic>
        <p:nvPicPr>
          <p:cNvPr id="19" name="Picture 6" descr="http://www.michellehenry.fr/chess.jpg">
            <a:hlinkClick r:id="rId11"/>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2602624" y="4904678"/>
            <a:ext cx="1698542" cy="179702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9118358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http://t3.gstatic.com/images?q=tbn:ANd9GcSIfzM4Agw1cJi2HPabV1rL9fqw6FPyZRjLRjM9x6xeNQid3Hur9w"/>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818" y="2348880"/>
            <a:ext cx="3864110" cy="3736926"/>
          </a:xfrm>
          <a:prstGeom prst="rect">
            <a:avLst/>
          </a:prstGeom>
          <a:noFill/>
          <a:extLst>
            <a:ext uri="{909E8E84-426E-40DD-AFC4-6F175D3DCCD1}">
              <a14:hiddenFill xmlns:a14="http://schemas.microsoft.com/office/drawing/2010/main">
                <a:solidFill>
                  <a:srgbClr val="FFFFFF"/>
                </a:solidFill>
              </a14:hiddenFill>
            </a:ext>
          </a:extLst>
        </p:spPr>
      </p:pic>
      <p:pic>
        <p:nvPicPr>
          <p:cNvPr id="6148" name="Picture 4" descr="http://t0.gstatic.com/images?q=tbn:ANd9GcSPQFRtmVv9IOANbINr7uA6TBcNdDEkJ97dztDhaGA7yc1RnUXLyQ"/>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73316" y="1903394"/>
            <a:ext cx="1685925" cy="2498021"/>
          </a:xfrm>
          <a:prstGeom prst="rect">
            <a:avLst/>
          </a:prstGeom>
          <a:noFill/>
          <a:ln>
            <a:solidFill>
              <a:schemeClr val="tx1"/>
            </a:solidFill>
          </a:ln>
          <a:extLst>
            <a:ext uri="{909E8E84-426E-40DD-AFC4-6F175D3DCCD1}">
              <a14:hiddenFill xmlns:a14="http://schemas.microsoft.com/office/drawing/2010/main">
                <a:solidFill>
                  <a:srgbClr val="FFFFFF"/>
                </a:solidFill>
              </a14:hiddenFill>
            </a:ext>
          </a:extLst>
        </p:spPr>
      </p:pic>
      <p:pic>
        <p:nvPicPr>
          <p:cNvPr id="6150" name="Picture 6" descr="http://t1.gstatic.com/images?q=tbn:ANd9GcQF2snWmRpP40IbMtXFByTl4rihVrP-BiAj7cQcbLb1bMlRwD88"/>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9836" y="18006"/>
            <a:ext cx="2549071" cy="1847851"/>
          </a:xfrm>
          <a:prstGeom prst="rect">
            <a:avLst/>
          </a:prstGeom>
          <a:noFill/>
          <a:extLst>
            <a:ext uri="{909E8E84-426E-40DD-AFC4-6F175D3DCCD1}">
              <a14:hiddenFill xmlns:a14="http://schemas.microsoft.com/office/drawing/2010/main">
                <a:solidFill>
                  <a:srgbClr val="FFFFFF"/>
                </a:solidFill>
              </a14:hiddenFill>
            </a:ext>
          </a:extLst>
        </p:spPr>
      </p:pic>
      <p:pic>
        <p:nvPicPr>
          <p:cNvPr id="6152" name="Picture 8" descr="http://t2.gstatic.com/images?q=tbn:ANd9GcTbdmpzLyrFfClYN7gXbgxYVWNZq35RIegDTew2zYihNfshjcaLbw"/>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132856" y="649451"/>
            <a:ext cx="2805982" cy="2805982"/>
          </a:xfrm>
          <a:prstGeom prst="rect">
            <a:avLst/>
          </a:prstGeom>
          <a:noFill/>
          <a:extLst>
            <a:ext uri="{909E8E84-426E-40DD-AFC4-6F175D3DCCD1}">
              <a14:hiddenFill xmlns:a14="http://schemas.microsoft.com/office/drawing/2010/main">
                <a:solidFill>
                  <a:srgbClr val="FFFFFF"/>
                </a:solidFill>
              </a14:hiddenFill>
            </a:ext>
          </a:extLst>
        </p:spPr>
      </p:pic>
      <p:sp>
        <p:nvSpPr>
          <p:cNvPr id="2" name="AutoShape 12" descr="data:image/jpeg;base64,/9j/4AAQSkZJRgABAQAAAQABAAD/2wCEAAkGBhQQERUUEhQUFRQUFBQVFBcUFxcVFBQUFBQVFBQUFxUXHCYeFxkjGhQWHy8gIycpLSwsFR4xNTAqNSYtLCkBCQoKDgwOGg8PGiwkHCQvLCwsLCwsKSkpLCwpKSwsLCwsLCwpLCwsLCwsKSwpKSwsLCwsLSwsLCwpLCwsLCwsKf/AABEIAOEA4AMBIgACEQEDEQH/xAAcAAABBQEBAQAAAAAAAAAAAAAAAgMEBQcGAQj/xABEEAACAQIDBAYGCQMCBQUBAAABAgADEQQSIQUxQVEGBxNhgZEiU3Gh0/AXMkJSkrHB0dIUI3JD8WKCg7LhFXOTosIz/8QAGgEBAAMBAQEAAAAAAAAAAAAAAAECAwQFBv/EACgRAAICAgIBBAICAwEAAAAAAAABAhEDEiExEwQiQVFhgRTBkaHwBf/aAAwDAQACEQMRAD8Aw2EIQAhCEAIQhACEIQAhCEAIQhACEIQAhCEAIQhACEIQAhCEAIQhACEIQAhCEAITsB1Z1/WUfN/4RQ6r8R62j5v/AAltWV2RxsJ2o6q8R62h51P4RQ6qMR62h51P4RqxsjiITuR1SYn1tDzqfwih1Q4n11DzqfwjVjZHCQneDqexPrsP51P4RQ6nMT67D+dT+EasbI4GE78dTWJ9dh/Op/CKHUvivXYfzqfDjVjZGfQmg/QtivXYfzq/Dnv0LYr12H86vw41Y2RnsJoX0K4r12H86vw579CmK9dh/Or8ORqxsjPITRU6kcUf9fDedX4cc+gvF+vw3nV+HFMbIzaE0n6CsX6/DedX4cPoKxfr8N51fhxTGyM2hNI+gvF+vw3nV+HD6DMX6/DedX4cUxsjN4TSvoIxfr8N51fhzxuorFj/AF8N51fhxRNozaE0M9SmK9dh/Or8OIPUxivXYfzqfDimRsjP4Tvj1N4n12H86n8Ik9T+J9dh/Op/CNWNkcHCd0eqPE+toedT+ET9EuI9bQ86n8I1Y2RoKiPIsQix6mJ0nMOKI6oiVEdUSALQRxREqI6ogHoEcAniiLkA9AjeL2hTormquqDmxt5c5wfS3rNFImlhLM4NjUNio5hRx9szrF4+rXcvVdmY8WNzKuSRqsf2bXW6eYNdO1zf4qx99o5S6a4Q/wCpb2q37TEKT2khMRwlNzTxxN2wm3aFX6lVCeV7HyNpPEwFa0tdndIa9H6lRwOVyV/CdJO5V4/o21GtJFFrzOdj9Y50GIS4+8mh9pXcfdO92VjkrKHpsGU8R+RHAy12ZuLROyzy0cnkqBsieosURFqukNko8JkbE1JKaM4pARpCDK5o2wjrRppcoNMI0wjxiCl4BHKxQpSQKVolhIbLJFEgj6CNII+gmhQcUR5RG1EeQSALURxREqI6okAUonF9ZHSM0afYUzZnHp23hfu91/ynV7U2gMPSaodco0HMnQDzmL7ax7Yio1RzcsSe4fsP2kN0jXHG+SqwNLM+su22O1rgaHjzlTh/QN5bYbajX04DyE5zoSIbbPbiLSM9EidKlQ1F1328byDiMHvuN0gmipSWeGS8YqYC27T55iTtlqQbH/eShQ+cEbSf0e27UwdUFT6JPpL9lhx8e+dTsfYgqJcg6iNbX6EX1Q+0RtRd4nRoOCxa1qa1EN1YXH7HvG6PWnD9AhWpF6Tg5NSLj6rae4j8p2qgzVc8nHJU6HFWLJicpgVkECajcoxrJGWeFZIIjYe95EYSe7WkOoJZFGNokUUkmnSsIFZDZZEJkMaZZOdYwVgk51BHkEaSPpNDMdUR5RGljyQBxRHVEbWOLIBzXWA9sOo5v52U/vMsrJvmjdYVbWkv/CzeJIH6Tg6tOZT7OmC9pXmmTHKVM+ckiheSsPhNe4ShokIFUqNN8cysRf2SYMLfhJFLCfPOVsvQxSwoCgtztHcNQsbeAkpMPpbl+ov+dpPwGEDXtv8AnX3SrlReMbZ2XRrSiB898tGEq9l08q2G7vk+pVsPZx0/XSZbnYlwScMbN7ZLDi9ri41IuLgcyOAnC7c6T/0wLhlzDQFmvYtpfKBuF76X3TM0x6PdqjMz3e9S92qDLanTy8LneTr6ZJ3GdeL3I8z1EambZV6a4ZMQtCo5RnCsjNl7Ng1rHMGJXf8AaABl64tPnHaWD7AUu2Kv2lMONPqhiwAYndfLfTgRO16uumnYsaGIrN2TACkahLLTYG2UOdVQjgdAQN15drkw7RqhczwuZ5eeGQVEvrI7rJBjTiSQJSoZ4zTzIZ4wMEiWMaYxbLG2WCSmVY6ixtI6ompkOqkdVYhI8kgC1WOBYlY4IBwvWRo1E81YeRB/WcYHBmj9YeDz4UPxpuD4N6J9+WZsmFO+Y5Ozrx8xJ2HwtzLTC4MW3cZG2RhzfX54TrNm4NQASLgAm3M8vO0wkzrxY3J0QaeySw9FTyvY+6ODYjKdbiw3W1PnOk7OqKeZahzHcDlFMDjpbQCLw+IFZBex4gru5XHcd4mO/J1z9PquGcr/AOmm5G6/yffLvYWyBa51/wDG6IxNM03y79Cbd2vz4y52YuWnrJb4MoR5JApAaCcz0o6Y08ItgMzFgugBy33nU6kAHTSW228aUQkX3cJku2drFawNWklRbHLTcsoGts10IN9OfGRjScqYzScYtoRtzGpX9Ja9eozN6SVqaqqi28FXI5CwA3ypp4cX3WPMT3F49HcGnTWitrFQ7OCbklrsb66C3dHsPWB3kT0o6nkybYtsO1TfnchTYElrKiljzsAATyABlfhgGICk21utrkWFyd+63fwM6am4o4evXO4IaFPkatcWbXfcUrnT70ptig0qPaAC7G9yL+gu4ctWI38hIlV8BdcnbdCemX9Epo12qNS9HJmFmo78wsSSy7jYbrab51tTrHwYFwzt3BCD7fSsJjAYtqbkk7zzOpJM8FaWpFbbNjfrLwii7GooHNV/RovY/WNgsVUFOnVIdjZRUUpmPJSdL915gm0cUXa3AaePEyOhmLkrNFH7PqYtG2M5/oRto4vBUqjm7gFKh5shtmPeRY+Mu2l6M26PWaNM08aNtFEWViR5YwkfSaFB5Y8pjKx1YA8pjgjYEUWsLnQDfyA5yAVXS5l/pHDEDOUUd5LroO/Q+U4lsHa2mnnH8Zt9cfjqS5rUEqtTS+4u1JglQ+05rf4jmZb1NnEXFrEEgjkRoZz5WdmCN8Fdg6F7W53M6jC0gAo56e7T9JBwmzrayc+F09m6czdno4lrySMQO0AUAGyi2bVe/Tif2j+yh/aBcKKl3DFdAcrMF9no20kfA4gWI0D39K50PeBH+2ubDKAOXM8T3zFrk6501ZV4/F/3mFxoOPs1/SWeAxF0H585Eq4UMSSqm/MR6mcukszJC9oAMpBmPdMKP90Ad81TaVY2NrkncBvmaY+kamLAYEEG5B0Nt/H2DzlsXMjD1K1hZSYjo1VRcxKW04m+u4bu+U1W6kg8J322CzZUQXJzPbuRSfzt5TkNoU6Zy5RUD5f7gcAANc2y8SLW38SZ2NHmRbfZXGsSpFzYkG3C4vY256++W9XFEU1S/ohVFtLa63lZhsBUq1VpIpao5Cqo3kndOnq9W2Np1qNJ1UGtfKwbMi5RmbMQNCAL2trwvITL6OXRSviNAOVz4n/aedvLnpb0MqbPKF2Do9wGUEWYalSDu0PuPKc8BJ2KuFdkYpFosUx4eJ/SLprK0Sa/1RX/AKJ+Xbtb/wCOnedq0oOgOzTQwFIEWZ71W/6huv8A9csvzN2c8uxDRpo40baCpVpH6YvujFFby3wFDTTxPGbRg5ENiaGDJ1O7kP3k1Tl3L+UcSjHRTmyiolexlbNw9o/UTj+sZq1LD5ad8lV0psVF2yudAOd93lznbgDTmJQdYGzmq4JxTBJDI+mpTKwOcDiF+se5TKz6dfkvFcmU4rArSCtTuKRPZmrlYDOrBqeIz3IIz6X0BGYLmAvNI2Zjhi8OKtrVEuldeKumjeI/7bHhrxNNhiEBdHd6lqblyzLRRWIqgEMpDAoDbUtmGZtSsc6I7UfB4lRV9ENkSrcggodMNiMw00//AJsd31eZnz/pc13jyd/9z/T/AEehkWjU4Hc0ltJLNpH8ZgshuBYXtb7p5ez/AGjDiwm84uLpnbikpK0RalBTqYxRxCqbCGKbvlZXPKUSs0k6L4V4irVE51dthdDpHP8A1MHjJaEZRLXDIalUAG2UFifd+s4ba+00baFcu6jL/aW5sDl0Yi/eDNI6M4b+2ajb6m7/ABG7z190ybpLVpPXxHZIHOZ2Ug5VUBmz6ADOxdiRqdFUC97DbCqOT1UnJV8ExXWpWLAqyoU3hnp5VIZi4TXISwBlx0i6CLTwnaZizqMzgqALHVuzI+ra+430E5zoNsbEVsQilKi0b3qmzIrJo2RjpmBZV9HXnNf6VY5KOCrs1iBSe45llKqPMgTeWSjHFgWrcv0ZJ1d7IDYntFYh8O2a1gVdGBUkcVNifdNprhalMPoSlmHgCCfIt5zg+qbCNSosagsarZhpqVAsL+JJ8ZoOFHZkp9m91/xbW3gbjwExk/g64R1gvsi7b6M0sfhWouPrC6kb1YfVYd4mObQ6pcZSb+32dVL2DBghsTYZkfcedr+M2yjU7Jgt9AdPYd37eE57p4KtqdSg2qVAzJwbkx525d5hNIwnBykmZT0h6uMTgkFRgtRNMxpFjkJ+8CAbX4/lJ/QjoDUxFRaldClBSCcwsatvsgHXLzPLdNh2btJK1IZhqRZlOtrjURX9OE0Xcd3lumsJKzHNj1VoSYgxZjZM0OIS0aaONGmMkCcPSA4fPeZPorwGkiUnk2k09DozokKp4Hz4zztnB3A+zQ+/j3Xi0MWReZsvQinigdCLe3SeFSgOpK8/n51iKwK8Mw5cfaDPUxC5bg+Y1Gm4iVJo4Xpp0bFBK+Jw9IVFqZWrJbRWS9quX7VPUll4EX43HH47ZFcUUxTv2ylAWSkjmmuHqXzhqwUIGB0tckEXvpNjrHJ/7baMD9m+g8Du8ZnODwyYPFVcFVptVRiKuGDKtYGiczNSRKjqqsdRmXW6nTdPH/8ARxPHH+RjXKfu/K6/X5o68EtvZL9HT9DNtf1OF7OoQ1SgFQsN9SkVBo1e4lbeKkdwfxOZDZtb7jwYd3I8xwmfbKxx2djGDDKqEhlDB7Yes1wpYb2pVGW9uLPrpNNXEI68Cra5d6nlY8Pz5Wm+PX1GJO+fsRm8Emvg53G1idBxjJwbWlrjdj5fTp+mu8jey99+I77SurYgic8oSg6Z6EZxmrRR7UpZdTukDYlVa1dUNwt9e8DeJI25jc/oA3J324DvjnRrZRFVW5An3EfrNoR4tnPOXvSR3HSDawwuEqVBYZUyp/m3ooB4keUyLohhe0xtK4uqEu3gpt7/AMjLXrC6U9s4wyfUpNdiD9epa1rcluR3k90ueiGyDRQEi5I9K2hB3ix4kEn2yrlrEmvJk46R1OG25SR7H0ddZD6W4ynXRaakMpZXa245TdQfGx8I3jNlhjmN7962/wD0RIGNwwpj/iO6/wCcweSztjFPsfp7YSg1O5sMwB9h0vOyxOIDU8y71944/lMv2kadBcz+lUI0vrl1v6I4cpe7M2lUWkmc2JAvz/3taWT4Il7pcl1jMW1VbqbMuo1393jwlNU2pddST88Y6MMQ1wbK3pL+o8/zjePoKnpaDn3ypNBsranZv6RFjp+3l+s6mljL6Ag38fGcps7BrXqBbC2hJ423zr0oqv1VA9gA/KdGODfLOHPlUPb2KJiCZ6TEMZ0nmCWMbYxTGNsZIE0Wk2i8rKTSZTadxBZ03jwqD/fT85Ap1fm0lI4PI+w390oySSZFq0Lm40bgRx7jziglvqm3dw8uHunpqg6HQ/O7nAG6hzKQwHG45ix+fbOS6VUuzpitqXwZ1YBGdsLV0uO0VlDAhWvbTKec61qltDx3H55Sr2moK5msVXNRrDgaTgBifZcHzlJwjki4SXD4LRk4tNGf9JsKalBMUXSplYobV6mIeqjC1WmpyLTUBSx9EWFtTeTeifSErSaibMVYDOdSUy5lcC3pejY23icltna+Lwt8MK9RaKZ0VQQvohmVkYqASQbg3PDkRJfQLHq1UUnNs6tTGtjdTnpZeOYZqov/AIzxPRYMmBayqrdVfC+P8f3+DrzTjN2jR1qmoNTZSDqpBBuCBmHH3Tj8Ri2q1GpU9WW+cjctjbfz0nRf0lVG0ykg68A4PEgbjuFx5SlpFMEpZ0bPXd3FNdWNjbUnct+J15A6z1ZQUmm/gxhNxTSE7H6LntGvuNm18QfbwlptesuEoVKg0ZVOXuY+it/aSJ5gNqNUbM1N6S6D0TmDC/2jlBFrk6H9pzfWPtTta1PCUtctiwH2qr6IvgG83PKJxSVkRk7KTopsBsRVNVrlENyT9p94F+Nt/lzmobLw+VdYxsLYww9GnTXeo9M/ec6s3n7gJe/0oPdPNyytnp4Y6ohEBQXO4cOZlLi9Lu31zuB+yOZ5Du4y7xai4tuX6o5nix7pT1cGar5E1J+sx3DvPITOMdnSNb1VsrdndGjis9QnRPq83cC9vZu8/EOYqtYAjW06urRGHw/ZpxGUcyW+sx7958pT1ejakCxI04aAgTrlBRVnLizucn/opxtdmGXdy03GLRWqZbk98ljo6Afte3Qj3H9J6MOEa17+6Ypr4Oltvsvdg4bKhbiZZkyHsqqGpKym4NyPMj9JJJnauEeLkdyYExBM9JjZMkoeMY2ximMaYwBjCNn0H1hvHPvEl02tvlLa/cRuI0I9kkpiKo4hh/xDXzFp22KLqnUklGB3i/6ylpYxhvTyP7ydRxd/sHzkEljpzIiKlO4sfSHMbx3gjdGVqNwFv+Y/lAoTwXyufOABe4ysfY3625/n5gIoVFYVM+52sRwN0CtJWRrajy0lfiKZS9917j2mw8Nwh9cBGSdYOFKYkqeIVjzLgdk7f83Zqx9onO4HFGjVSou9HVh/ykH9Jo3WJsZsQoq09SlPPbXVRZXt3gBDbkG5CZnQplmsASd+nIak92k5ckadr5NU+Dc6uMy2Pf7rHh87pDp7L7ciq2psLX4A208z743g2GIpU2H2kJ8dL39mss9mLkplL6qdL8ib/ncTpirMW6PexCqQRawme7GwXabUr1bXWk1gbaCoy5B5WbxAnX9K9t9imWn6VepZaVMaszk2BtyH6S56B9ETg6P9w5qr3ep/k2pueJ75TJFNUi+OWr2Y7h6eRbnj82iyrMdNJa4zZoOq+X7cvnlK8Pa/dPKyYmnyezjyRmriRMRhtwB1PHkOJj+Fwq0xZR7TxJ5mMrWDMSPZ5RWNxfZrfidFHM/+N87IYtIJ/LPM9Rlc5uK6Qioe0qEcEA/ETr+QHnJT0O7Q6/PKRtl0rAE7zvvzPHzkrEZ13WI5HQzfXijFOuis2mjICRqvPcV9vd3zlcRXLehSGaowsoG/MfnwtOybEZgTuI3g75X7I2QlEu323JsD9hCbhB5a+U5v4y2v4OyPqmo0+ybsnBdhRp0wb5FAvzPE+ckkwJiSZozgfJ4TEExRaNkyAJYxtjFMY0zQCrpVLyXSflKqi9jaT6bzsJJ64oj6yyXSrqdb2Mj4eqG0aSP6AHW8AmUag+8DwPz898lrSvKv+iQd57vy+d0eoI43E+PI/PtMjkmizWmecYxeHzKRzBhTV+ceJPGSirOYwisVTN9emzg+Zv7tZwvSvYy4HGU8RTT+w49JV3KSMrr4g3HfNIx4COD9428Ru92nhKzpBhRVokHW2ovr3ESXG+CUzkNh9L6ODuHcNTNyuXV1O8gL399rGVe0+nuKxlTJhVNIEWsnpVGHMtay+FvbHMR0eoA3ZDrYABmAvOk6I7FDkIihUHpPYDjwvzmShJvVvgltLkn9W3Qo0b4nEHtK7bixLZF4+kd5PE8hp36Qvz8/PCM4eiEUADQDhwA7o78/Pv8AfJddIqvsCfn5+ffKrbGELo2Q2e2nI9x/SWLN8/Pz5yDjq9tPOUcU+GXjJxdo5PC4xQo13aHnf2e2OCt29n4K1hfwuT7b+4Su2mwGIZV07Sx8TbN+/jLfZShVbkCL+wjf4W+eGkpXwQo/Ja4ZdJJ7S2+R6dEj6tiPbrz0+fKFdyBuPiPn3SrAzWyu+iAhbXO7ff8AaI7JVOigcbjWMYSqMrG+929ptZf0M8GIGfLuJUsO8KQD/wBw84a4shskFoktEloktOcg9LRDNPC0bLQD1mjbNBmjTNAM8HT+ha2WrpuOVff6clJ1kYYb1rfhX+czSEeaRvojVKfWhhRvSv8AhT+cfTrYwo3LiPwJ8SZJCPNIaI2al1z4UCxp1vwJ/OPjrswfq8R+BPH/AFJiUI80xojcPptwfq8T+Cn8SH024L7mJ/BT+JMPhHmkNEbJtPrewVVCBTxF7gi6JbT/AKkranWrQK5clX8Knw+vu8TumWwk+eY8aO5xPTOhVdcwqqo4qilt1tAX3+M6vZ3WzgKChUTFWHNKRv7f7kxuEeeZDxpm70+vXBDfTxPglP4mk9br1wPq8V+Cn8X58NcHhK+WROiN1brywXq8T+Cn8SQanXJg2JumI/AnxJjEI8shojRtodYuHqVe0C1RYgr6K6Wtb7fdLbB9bGEQm6V7FQCAibwb+s7zMjhI8sidUbDT628EDY065Xh6CXXuH9zdGMV1p4MghUri/NE+JMlhHkY1RrmG60MCgChMTlHDJT53OvaXOt4jE9auENWmypXARHQ3RL2bKR/qc1EyaEl5ZMjRGu/S1hPuV/wJ8SJPWxhPuV/wJ8SZJCU2Y0RrJ618L9yv+BPiRJ61cL9yv+FP5zKIRsxojVT1pYX7lf8ACn84g9aGF+5X/Cn85lsI2Y0QQhCVLhCEIAQhCAEIQgBCEIAQhCAEIQgBCEIAQhCAEIQgBCEIAQhCAEIQgBCEIAQhCAEIQgBCEIAQhCAEIQgBCEIAQhCAEIQgBCEIAQhCAEIQgBCEIAQhCAEIQgH/2Q=="/>
          <p:cNvSpPr>
            <a:spLocks noChangeAspect="1" noChangeArrowheads="1"/>
          </p:cNvSpPr>
          <p:nvPr/>
        </p:nvSpPr>
        <p:spPr bwMode="auto">
          <a:xfrm>
            <a:off x="63500" y="-1041400"/>
            <a:ext cx="2133600" cy="2143125"/>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cs-CZ"/>
          </a:p>
        </p:txBody>
      </p:sp>
      <p:sp>
        <p:nvSpPr>
          <p:cNvPr id="3" name="AutoShape 14" descr="data:image/jpeg;base64,/9j/4AAQSkZJRgABAQAAAQABAAD/2wCEAAkGBhQQERUUEhQUFRQUFBQVFBcUFxcVFBQUFBQVFBQUFxUXHCYeFxkjGhQWHy8gIycpLSwsFR4xNTAqNSYtLCkBCQoKDgwOGg8PGiwkHCQvLCwsLCwsKSkpLCwpKSwsLCwsLCwpLCwsLCwsKSwpKSwsLCwsLSwsLCwpLCwsLCwsKf/AABEIAOEA4AMBIgACEQEDEQH/xAAcAAABBQEBAQAAAAAAAAAAAAAAAgMEBQcGAQj/xABEEAACAQIDBAYGCQMCBQUBAAABAgADEQQSIQUxQVEGBxNhgZEiU3Gh0/AXMkJSkrHB0dIUI3JD8WKCg7LhFXOTosIz/8QAGgEBAAMBAQEAAAAAAAAAAAAAAAECAwQFBv/EACgRAAICAgIBBAICAwEAAAAAAAABAhEDEiExEwQiQVFhgRTBkaHwBf/aAAwDAQACEQMRAD8Aw2EIQAhCEAIQhACEIQAhCEAIQhACEIQAhCEAIQhACEIQAhCEAIQhACEIQAhCEAITsB1Z1/WUfN/4RQ6r8R62j5v/AAltWV2RxsJ2o6q8R62h51P4RQ6qMR62h51P4RqxsjiITuR1SYn1tDzqfwih1Q4n11DzqfwjVjZHCQneDqexPrsP51P4RQ6nMT67D+dT+EasbI4GE78dTWJ9dh/Op/CKHUvivXYfzqfDjVjZGfQmg/QtivXYfzq/Dnv0LYr12H86vw41Y2RnsJoX0K4r12H86vw579CmK9dh/Or8ORqxsjPITRU6kcUf9fDedX4cc+gvF+vw3nV+HFMbIzaE0n6CsX6/DedX4cPoKxfr8N51fhxTGyM2hNI+gvF+vw3nV+HD6DMX6/DedX4cUxsjN4TSvoIxfr8N51fhzxuorFj/AF8N51fhxRNozaE0M9SmK9dh/Or8OIPUxivXYfzqfDimRsjP4Tvj1N4n12H86n8Ik9T+J9dh/Op/CNWNkcHCd0eqPE+toedT+ET9EuI9bQ86n8I1Y2RoKiPIsQix6mJ0nMOKI6oiVEdUSALQRxREqI6ogHoEcAniiLkA9AjeL2hTormquqDmxt5c5wfS3rNFImlhLM4NjUNio5hRx9szrF4+rXcvVdmY8WNzKuSRqsf2bXW6eYNdO1zf4qx99o5S6a4Q/wCpb2q37TEKT2khMRwlNzTxxN2wm3aFX6lVCeV7HyNpPEwFa0tdndIa9H6lRwOVyV/CdJO5V4/o21GtJFFrzOdj9Y50GIS4+8mh9pXcfdO92VjkrKHpsGU8R+RHAy12ZuLROyzy0cnkqBsieosURFqukNko8JkbE1JKaM4pARpCDK5o2wjrRppcoNMI0wjxiCl4BHKxQpSQKVolhIbLJFEgj6CNII+gmhQcUR5RG1EeQSALURxREqI6okAUonF9ZHSM0afYUzZnHp23hfu91/ynV7U2gMPSaodco0HMnQDzmL7ax7Yio1RzcsSe4fsP2kN0jXHG+SqwNLM+su22O1rgaHjzlTh/QN5bYbajX04DyE5zoSIbbPbiLSM9EidKlQ1F1328byDiMHvuN0gmipSWeGS8YqYC27T55iTtlqQbH/eShQ+cEbSf0e27UwdUFT6JPpL9lhx8e+dTsfYgqJcg6iNbX6EX1Q+0RtRd4nRoOCxa1qa1EN1YXH7HvG6PWnD9AhWpF6Tg5NSLj6rae4j8p2qgzVc8nHJU6HFWLJicpgVkECajcoxrJGWeFZIIjYe95EYSe7WkOoJZFGNokUUkmnSsIFZDZZEJkMaZZOdYwVgk51BHkEaSPpNDMdUR5RGljyQBxRHVEbWOLIBzXWA9sOo5v52U/vMsrJvmjdYVbWkv/CzeJIH6Tg6tOZT7OmC9pXmmTHKVM+ckiheSsPhNe4ShokIFUqNN8cysRf2SYMLfhJFLCfPOVsvQxSwoCgtztHcNQsbeAkpMPpbl+ov+dpPwGEDXtv8AnX3SrlReMbZ2XRrSiB898tGEq9l08q2G7vk+pVsPZx0/XSZbnYlwScMbN7ZLDi9ri41IuLgcyOAnC7c6T/0wLhlzDQFmvYtpfKBuF76X3TM0x6PdqjMz3e9S92qDLanTy8LneTr6ZJ3GdeL3I8z1EambZV6a4ZMQtCo5RnCsjNl7Ng1rHMGJXf8AaABl64tPnHaWD7AUu2Kv2lMONPqhiwAYndfLfTgRO16uumnYsaGIrN2TACkahLLTYG2UOdVQjgdAQN15drkw7RqhczwuZ5eeGQVEvrI7rJBjTiSQJSoZ4zTzIZ4wMEiWMaYxbLG2WCSmVY6ixtI6ompkOqkdVYhI8kgC1WOBYlY4IBwvWRo1E81YeRB/WcYHBmj9YeDz4UPxpuD4N6J9+WZsmFO+Y5Ozrx8xJ2HwtzLTC4MW3cZG2RhzfX54TrNm4NQASLgAm3M8vO0wkzrxY3J0QaeySw9FTyvY+6ODYjKdbiw3W1PnOk7OqKeZahzHcDlFMDjpbQCLw+IFZBex4gru5XHcd4mO/J1z9PquGcr/AOmm5G6/yffLvYWyBa51/wDG6IxNM03y79Cbd2vz4y52YuWnrJb4MoR5JApAaCcz0o6Y08ItgMzFgugBy33nU6kAHTSW228aUQkX3cJku2drFawNWklRbHLTcsoGts10IN9OfGRjScqYzScYtoRtzGpX9Ja9eozN6SVqaqqi28FXI5CwA3ypp4cX3WPMT3F49HcGnTWitrFQ7OCbklrsb66C3dHsPWB3kT0o6nkybYtsO1TfnchTYElrKiljzsAATyABlfhgGICk21utrkWFyd+63fwM6am4o4evXO4IaFPkatcWbXfcUrnT70ptig0qPaAC7G9yL+gu4ctWI38hIlV8BdcnbdCemX9Epo12qNS9HJmFmo78wsSSy7jYbrab51tTrHwYFwzt3BCD7fSsJjAYtqbkk7zzOpJM8FaWpFbbNjfrLwii7GooHNV/RovY/WNgsVUFOnVIdjZRUUpmPJSdL915gm0cUXa3AaePEyOhmLkrNFH7PqYtG2M5/oRto4vBUqjm7gFKh5shtmPeRY+Mu2l6M26PWaNM08aNtFEWViR5YwkfSaFB5Y8pjKx1YA8pjgjYEUWsLnQDfyA5yAVXS5l/pHDEDOUUd5LroO/Q+U4lsHa2mnnH8Zt9cfjqS5rUEqtTS+4u1JglQ+05rf4jmZb1NnEXFrEEgjkRoZz5WdmCN8Fdg6F7W53M6jC0gAo56e7T9JBwmzrayc+F09m6czdno4lrySMQO0AUAGyi2bVe/Tif2j+yh/aBcKKl3DFdAcrMF9no20kfA4gWI0D39K50PeBH+2ubDKAOXM8T3zFrk6501ZV4/F/3mFxoOPs1/SWeAxF0H585Eq4UMSSqm/MR6mcukszJC9oAMpBmPdMKP90Ad81TaVY2NrkncBvmaY+kamLAYEEG5B0Nt/H2DzlsXMjD1K1hZSYjo1VRcxKW04m+u4bu+U1W6kg8J322CzZUQXJzPbuRSfzt5TkNoU6Zy5RUD5f7gcAANc2y8SLW38SZ2NHmRbfZXGsSpFzYkG3C4vY256++W9XFEU1S/ohVFtLa63lZhsBUq1VpIpao5Cqo3kndOnq9W2Np1qNJ1UGtfKwbMi5RmbMQNCAL2trwvITL6OXRSviNAOVz4n/aedvLnpb0MqbPKF2Do9wGUEWYalSDu0PuPKc8BJ2KuFdkYpFosUx4eJ/SLprK0Sa/1RX/AKJ+Xbtb/wCOnedq0oOgOzTQwFIEWZ71W/6huv8A9csvzN2c8uxDRpo40baCpVpH6YvujFFby3wFDTTxPGbRg5ENiaGDJ1O7kP3k1Tl3L+UcSjHRTmyiolexlbNw9o/UTj+sZq1LD5ad8lV0psVF2yudAOd93lznbgDTmJQdYGzmq4JxTBJDI+mpTKwOcDiF+se5TKz6dfkvFcmU4rArSCtTuKRPZmrlYDOrBqeIz3IIz6X0BGYLmAvNI2Zjhi8OKtrVEuldeKumjeI/7bHhrxNNhiEBdHd6lqblyzLRRWIqgEMpDAoDbUtmGZtSsc6I7UfB4lRV9ENkSrcggodMNiMw00//AJsd31eZnz/pc13jyd/9z/T/AEehkWjU4Hc0ltJLNpH8ZgshuBYXtb7p5ez/AGjDiwm84uLpnbikpK0RalBTqYxRxCqbCGKbvlZXPKUSs0k6L4V4irVE51dthdDpHP8A1MHjJaEZRLXDIalUAG2UFifd+s4ba+00baFcu6jL/aW5sDl0Yi/eDNI6M4b+2ajb6m7/ABG7z190ybpLVpPXxHZIHOZ2Ug5VUBmz6ADOxdiRqdFUC97DbCqOT1UnJV8ExXWpWLAqyoU3hnp5VIZi4TXISwBlx0i6CLTwnaZizqMzgqALHVuzI+ra+430E5zoNsbEVsQilKi0b3qmzIrJo2RjpmBZV9HXnNf6VY5KOCrs1iBSe45llKqPMgTeWSjHFgWrcv0ZJ1d7IDYntFYh8O2a1gVdGBUkcVNifdNprhalMPoSlmHgCCfIt5zg+qbCNSosagsarZhpqVAsL+JJ8ZoOFHZkp9m91/xbW3gbjwExk/g64R1gvsi7b6M0sfhWouPrC6kb1YfVYd4mObQ6pcZSb+32dVL2DBghsTYZkfcedr+M2yjU7Jgt9AdPYd37eE57p4KtqdSg2qVAzJwbkx525d5hNIwnBykmZT0h6uMTgkFRgtRNMxpFjkJ+8CAbX4/lJ/QjoDUxFRaldClBSCcwsatvsgHXLzPLdNh2btJK1IZhqRZlOtrjURX9OE0Xcd3lumsJKzHNj1VoSYgxZjZM0OIS0aaONGmMkCcPSA4fPeZPorwGkiUnk2k09DozokKp4Hz4zztnB3A+zQ+/j3Xi0MWReZsvQinigdCLe3SeFSgOpK8/n51iKwK8Mw5cfaDPUxC5bg+Y1Gm4iVJo4Xpp0bFBK+Jw9IVFqZWrJbRWS9quX7VPUll4EX43HH47ZFcUUxTv2ylAWSkjmmuHqXzhqwUIGB0tckEXvpNjrHJ/7baMD9m+g8Du8ZnODwyYPFVcFVptVRiKuGDKtYGiczNSRKjqqsdRmXW6nTdPH/8ARxPHH+RjXKfu/K6/X5o68EtvZL9HT9DNtf1OF7OoQ1SgFQsN9SkVBo1e4lbeKkdwfxOZDZtb7jwYd3I8xwmfbKxx2djGDDKqEhlDB7Yes1wpYb2pVGW9uLPrpNNXEI68Cra5d6nlY8Pz5Wm+PX1GJO+fsRm8Emvg53G1idBxjJwbWlrjdj5fTp+mu8jey99+I77SurYgic8oSg6Z6EZxmrRR7UpZdTukDYlVa1dUNwt9e8DeJI25jc/oA3J324DvjnRrZRFVW5An3EfrNoR4tnPOXvSR3HSDawwuEqVBYZUyp/m3ooB4keUyLohhe0xtK4uqEu3gpt7/AMjLXrC6U9s4wyfUpNdiD9epa1rcluR3k90ueiGyDRQEi5I9K2hB3ix4kEn2yrlrEmvJk46R1OG25SR7H0ddZD6W4ynXRaakMpZXa245TdQfGx8I3jNlhjmN7962/wD0RIGNwwpj/iO6/wCcweSztjFPsfp7YSg1O5sMwB9h0vOyxOIDU8y71944/lMv2kadBcz+lUI0vrl1v6I4cpe7M2lUWkmc2JAvz/3taWT4Il7pcl1jMW1VbqbMuo1393jwlNU2pddST88Y6MMQ1wbK3pL+o8/zjePoKnpaDn3ypNBsranZv6RFjp+3l+s6mljL6Ag38fGcps7BrXqBbC2hJ423zr0oqv1VA9gA/KdGODfLOHPlUPb2KJiCZ6TEMZ0nmCWMbYxTGNsZIE0Wk2i8rKTSZTadxBZ03jwqD/fT85Ap1fm0lI4PI+w390oySSZFq0Lm40bgRx7jziglvqm3dw8uHunpqg6HQ/O7nAG6hzKQwHG45ix+fbOS6VUuzpitqXwZ1YBGdsLV0uO0VlDAhWvbTKec61qltDx3H55Sr2moK5msVXNRrDgaTgBifZcHzlJwjki4SXD4LRk4tNGf9JsKalBMUXSplYobV6mIeqjC1WmpyLTUBSx9EWFtTeTeifSErSaibMVYDOdSUy5lcC3pejY23icltna+Lwt8MK9RaKZ0VQQvohmVkYqASQbg3PDkRJfQLHq1UUnNs6tTGtjdTnpZeOYZqov/AIzxPRYMmBayqrdVfC+P8f3+DrzTjN2jR1qmoNTZSDqpBBuCBmHH3Tj8Ri2q1GpU9WW+cjctjbfz0nRf0lVG0ykg68A4PEgbjuFx5SlpFMEpZ0bPXd3FNdWNjbUnct+J15A6z1ZQUmm/gxhNxTSE7H6LntGvuNm18QfbwlptesuEoVKg0ZVOXuY+it/aSJ5gNqNUbM1N6S6D0TmDC/2jlBFrk6H9pzfWPtTta1PCUtctiwH2qr6IvgG83PKJxSVkRk7KTopsBsRVNVrlENyT9p94F+Nt/lzmobLw+VdYxsLYww9GnTXeo9M/ec6s3n7gJe/0oPdPNyytnp4Y6ohEBQXO4cOZlLi9Lu31zuB+yOZ5Du4y7xai4tuX6o5nix7pT1cGar5E1J+sx3DvPITOMdnSNb1VsrdndGjis9QnRPq83cC9vZu8/EOYqtYAjW06urRGHw/ZpxGUcyW+sx7958pT1ejakCxI04aAgTrlBRVnLizucn/opxtdmGXdy03GLRWqZbk98ljo6Afte3Qj3H9J6MOEa17+6Ypr4Oltvsvdg4bKhbiZZkyHsqqGpKym4NyPMj9JJJnauEeLkdyYExBM9JjZMkoeMY2ximMaYwBjCNn0H1hvHPvEl02tvlLa/cRuI0I9kkpiKo4hh/xDXzFp22KLqnUklGB3i/6ylpYxhvTyP7ydRxd/sHzkEljpzIiKlO4sfSHMbx3gjdGVqNwFv+Y/lAoTwXyufOABe4ysfY3625/n5gIoVFYVM+52sRwN0CtJWRrajy0lfiKZS9917j2mw8Nwh9cBGSdYOFKYkqeIVjzLgdk7f83Zqx9onO4HFGjVSou9HVh/ykH9Jo3WJsZsQoq09SlPPbXVRZXt3gBDbkG5CZnQplmsASd+nIak92k5ckadr5NU+Dc6uMy2Pf7rHh87pDp7L7ciq2psLX4A208z743g2GIpU2H2kJ8dL39mss9mLkplL6qdL8ib/ncTpirMW6PexCqQRawme7GwXabUr1bXWk1gbaCoy5B5WbxAnX9K9t9imWn6VepZaVMaszk2BtyH6S56B9ETg6P9w5qr3ep/k2pueJ75TJFNUi+OWr2Y7h6eRbnj82iyrMdNJa4zZoOq+X7cvnlK8Pa/dPKyYmnyezjyRmriRMRhtwB1PHkOJj+Fwq0xZR7TxJ5mMrWDMSPZ5RWNxfZrfidFHM/+N87IYtIJ/LPM9Rlc5uK6Qioe0qEcEA/ETr+QHnJT0O7Q6/PKRtl0rAE7zvvzPHzkrEZ13WI5HQzfXijFOuis2mjICRqvPcV9vd3zlcRXLehSGaowsoG/MfnwtOybEZgTuI3g75X7I2QlEu323JsD9hCbhB5a+U5v4y2v4OyPqmo0+ybsnBdhRp0wb5FAvzPE+ckkwJiSZozgfJ4TEExRaNkyAJYxtjFMY0zQCrpVLyXSflKqi9jaT6bzsJJ64oj6yyXSrqdb2Mj4eqG0aSP6AHW8AmUag+8DwPz898lrSvKv+iQd57vy+d0eoI43E+PI/PtMjkmizWmecYxeHzKRzBhTV+ceJPGSirOYwisVTN9emzg+Zv7tZwvSvYy4HGU8RTT+w49JV3KSMrr4g3HfNIx4COD9428Ru92nhKzpBhRVokHW2ovr3ESXG+CUzkNh9L6ODuHcNTNyuXV1O8gL399rGVe0+nuKxlTJhVNIEWsnpVGHMtay+FvbHMR0eoA3ZDrYABmAvOk6I7FDkIihUHpPYDjwvzmShJvVvgltLkn9W3Qo0b4nEHtK7bixLZF4+kd5PE8hp36Qvz8/PCM4eiEUADQDhwA7o78/Pv8AfJddIqvsCfn5+ffKrbGELo2Q2e2nI9x/SWLN8/Pz5yDjq9tPOUcU+GXjJxdo5PC4xQo13aHnf2e2OCt29n4K1hfwuT7b+4Su2mwGIZV07Sx8TbN+/jLfZShVbkCL+wjf4W+eGkpXwQo/Ja4ZdJJ7S2+R6dEj6tiPbrz0+fKFdyBuPiPn3SrAzWyu+iAhbXO7ff8AaI7JVOigcbjWMYSqMrG+929ptZf0M8GIGfLuJUsO8KQD/wBw84a4shskFoktEloktOcg9LRDNPC0bLQD1mjbNBmjTNAM8HT+ha2WrpuOVff6clJ1kYYb1rfhX+czSEeaRvojVKfWhhRvSv8AhT+cfTrYwo3LiPwJ8SZJCPNIaI2al1z4UCxp1vwJ/OPjrswfq8R+BPH/AFJiUI80xojcPptwfq8T+Cn8SH024L7mJ/BT+JMPhHmkNEbJtPrewVVCBTxF7gi6JbT/AKkranWrQK5clX8Knw+vu8TumWwk+eY8aO5xPTOhVdcwqqo4qilt1tAX3+M6vZ3WzgKChUTFWHNKRv7f7kxuEeeZDxpm70+vXBDfTxPglP4mk9br1wPq8V+Cn8X58NcHhK+WROiN1brywXq8T+Cn8SQanXJg2JumI/AnxJjEI8shojRtodYuHqVe0C1RYgr6K6Wtb7fdLbB9bGEQm6V7FQCAibwb+s7zMjhI8sidUbDT628EDY065Xh6CXXuH9zdGMV1p4MghUri/NE+JMlhHkY1RrmG60MCgChMTlHDJT53OvaXOt4jE9auENWmypXARHQ3RL2bKR/qc1EyaEl5ZMjRGu/S1hPuV/wJ8SJPWxhPuV/wJ8SZJCU2Y0RrJ618L9yv+BPiRJ61cL9yv+FP5zKIRsxojVT1pYX7lf8ACn84g9aGF+5X/Cn85lsI2Y0QQhCVLhCEIAQhCAEIQgBCEIAQhCAEIQgBCEIAQhCAEIQgBCEIAQhCAEIQgBCEIAQhCAEIQgBCEIAQhCAEIQgBCEIAQhCAEIQgBCEIAQhCAEIQgBCEIAQhCAEIQgH/2Q=="/>
          <p:cNvSpPr>
            <a:spLocks noChangeAspect="1" noChangeArrowheads="1"/>
          </p:cNvSpPr>
          <p:nvPr/>
        </p:nvSpPr>
        <p:spPr bwMode="auto">
          <a:xfrm>
            <a:off x="215900" y="-889000"/>
            <a:ext cx="2133600" cy="2143125"/>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cs-CZ"/>
          </a:p>
        </p:txBody>
      </p:sp>
      <p:sp>
        <p:nvSpPr>
          <p:cNvPr id="4" name="AutoShape 16" descr="data:image/jpeg;base64,/9j/4AAQSkZJRgABAQAAAQABAAD/2wCEAAkGBhQQERUUEhQUFRQUFBQVFBcUFxcVFBQUFBQVFBQUFxUXHCYeFxkjGhQWHy8gIycpLSwsFR4xNTAqNSYtLCkBCQoKDgwOGg8PGiwkHCQvLCwsLCwsKSkpLCwpKSwsLCwsLCwpLCwsLCwsKSwpKSwsLCwsLSwsLCwpLCwsLCwsKf/AABEIAOEA4AMBIgACEQEDEQH/xAAcAAABBQEBAQAAAAAAAAAAAAAAAgMEBQcGAQj/xABEEAACAQIDBAYGCQMCBQUBAAABAgADEQQSIQUxQVEGBxNhgZEiU3Gh0/AXMkJSkrHB0dIUI3JD8WKCg7LhFXOTosIz/8QAGgEBAAMBAQEAAAAAAAAAAAAAAAECAwQFBv/EACgRAAICAgIBBAICAwEAAAAAAAABAhEDEiExEwQiQVFhgRTBkaHwBf/aAAwDAQACEQMRAD8Aw2EIQAhCEAIQhACEIQAhCEAIQhACEIQAhCEAIQhACEIQAhCEAIQhACEIQAhCEAITsB1Z1/WUfN/4RQ6r8R62j5v/AAltWV2RxsJ2o6q8R62h51P4RQ6qMR62h51P4RqxsjiITuR1SYn1tDzqfwih1Q4n11DzqfwjVjZHCQneDqexPrsP51P4RQ6nMT67D+dT+EasbI4GE78dTWJ9dh/Op/CKHUvivXYfzqfDjVjZGfQmg/QtivXYfzq/Dnv0LYr12H86vw41Y2RnsJoX0K4r12H86vw579CmK9dh/Or8ORqxsjPITRU6kcUf9fDedX4cc+gvF+vw3nV+HFMbIzaE0n6CsX6/DedX4cPoKxfr8N51fhxTGyM2hNI+gvF+vw3nV+HD6DMX6/DedX4cUxsjN4TSvoIxfr8N51fhzxuorFj/AF8N51fhxRNozaE0M9SmK9dh/Or8OIPUxivXYfzqfDimRsjP4Tvj1N4n12H86n8Ik9T+J9dh/Op/CNWNkcHCd0eqPE+toedT+ET9EuI9bQ86n8I1Y2RoKiPIsQix6mJ0nMOKI6oiVEdUSALQRxREqI6ogHoEcAniiLkA9AjeL2hTormquqDmxt5c5wfS3rNFImlhLM4NjUNio5hRx9szrF4+rXcvVdmY8WNzKuSRqsf2bXW6eYNdO1zf4qx99o5S6a4Q/wCpb2q37TEKT2khMRwlNzTxxN2wm3aFX6lVCeV7HyNpPEwFa0tdndIa9H6lRwOVyV/CdJO5V4/o21GtJFFrzOdj9Y50GIS4+8mh9pXcfdO92VjkrKHpsGU8R+RHAy12ZuLROyzy0cnkqBsieosURFqukNko8JkbE1JKaM4pARpCDK5o2wjrRppcoNMI0wjxiCl4BHKxQpSQKVolhIbLJFEgj6CNII+gmhQcUR5RG1EeQSALURxREqI6okAUonF9ZHSM0afYUzZnHp23hfu91/ynV7U2gMPSaodco0HMnQDzmL7ax7Yio1RzcsSe4fsP2kN0jXHG+SqwNLM+su22O1rgaHjzlTh/QN5bYbajX04DyE5zoSIbbPbiLSM9EidKlQ1F1328byDiMHvuN0gmipSWeGS8YqYC27T55iTtlqQbH/eShQ+cEbSf0e27UwdUFT6JPpL9lhx8e+dTsfYgqJcg6iNbX6EX1Q+0RtRd4nRoOCxa1qa1EN1YXH7HvG6PWnD9AhWpF6Tg5NSLj6rae4j8p2qgzVc8nHJU6HFWLJicpgVkECajcoxrJGWeFZIIjYe95EYSe7WkOoJZFGNokUUkmnSsIFZDZZEJkMaZZOdYwVgk51BHkEaSPpNDMdUR5RGljyQBxRHVEbWOLIBzXWA9sOo5v52U/vMsrJvmjdYVbWkv/CzeJIH6Tg6tOZT7OmC9pXmmTHKVM+ckiheSsPhNe4ShokIFUqNN8cysRf2SYMLfhJFLCfPOVsvQxSwoCgtztHcNQsbeAkpMPpbl+ov+dpPwGEDXtv8AnX3SrlReMbZ2XRrSiB898tGEq9l08q2G7vk+pVsPZx0/XSZbnYlwScMbN7ZLDi9ri41IuLgcyOAnC7c6T/0wLhlzDQFmvYtpfKBuF76X3TM0x6PdqjMz3e9S92qDLanTy8LneTr6ZJ3GdeL3I8z1EambZV6a4ZMQtCo5RnCsjNl7Ng1rHMGJXf8AaABl64tPnHaWD7AUu2Kv2lMONPqhiwAYndfLfTgRO16uumnYsaGIrN2TACkahLLTYG2UOdVQjgdAQN15drkw7RqhczwuZ5eeGQVEvrI7rJBjTiSQJSoZ4zTzIZ4wMEiWMaYxbLG2WCSmVY6ixtI6ompkOqkdVYhI8kgC1WOBYlY4IBwvWRo1E81YeRB/WcYHBmj9YeDz4UPxpuD4N6J9+WZsmFO+Y5Ozrx8xJ2HwtzLTC4MW3cZG2RhzfX54TrNm4NQASLgAm3M8vO0wkzrxY3J0QaeySw9FTyvY+6ODYjKdbiw3W1PnOk7OqKeZahzHcDlFMDjpbQCLw+IFZBex4gru5XHcd4mO/J1z9PquGcr/AOmm5G6/yffLvYWyBa51/wDG6IxNM03y79Cbd2vz4y52YuWnrJb4MoR5JApAaCcz0o6Y08ItgMzFgugBy33nU6kAHTSW228aUQkX3cJku2drFawNWklRbHLTcsoGts10IN9OfGRjScqYzScYtoRtzGpX9Ja9eozN6SVqaqqi28FXI5CwA3ypp4cX3WPMT3F49HcGnTWitrFQ7OCbklrsb66C3dHsPWB3kT0o6nkybYtsO1TfnchTYElrKiljzsAATyABlfhgGICk21utrkWFyd+63fwM6am4o4evXO4IaFPkatcWbXfcUrnT70ptig0qPaAC7G9yL+gu4ctWI38hIlV8BdcnbdCemX9Epo12qNS9HJmFmo78wsSSy7jYbrab51tTrHwYFwzt3BCD7fSsJjAYtqbkk7zzOpJM8FaWpFbbNjfrLwii7GooHNV/RovY/WNgsVUFOnVIdjZRUUpmPJSdL915gm0cUXa3AaePEyOhmLkrNFH7PqYtG2M5/oRto4vBUqjm7gFKh5shtmPeRY+Mu2l6M26PWaNM08aNtFEWViR5YwkfSaFB5Y8pjKx1YA8pjgjYEUWsLnQDfyA5yAVXS5l/pHDEDOUUd5LroO/Q+U4lsHa2mnnH8Zt9cfjqS5rUEqtTS+4u1JglQ+05rf4jmZb1NnEXFrEEgjkRoZz5WdmCN8Fdg6F7W53M6jC0gAo56e7T9JBwmzrayc+F09m6czdno4lrySMQO0AUAGyi2bVe/Tif2j+yh/aBcKKl3DFdAcrMF9no20kfA4gWI0D39K50PeBH+2ubDKAOXM8T3zFrk6501ZV4/F/3mFxoOPs1/SWeAxF0H585Eq4UMSSqm/MR6mcukszJC9oAMpBmPdMKP90Ad81TaVY2NrkncBvmaY+kamLAYEEG5B0Nt/H2DzlsXMjD1K1hZSYjo1VRcxKW04m+u4bu+U1W6kg8J322CzZUQXJzPbuRSfzt5TkNoU6Zy5RUD5f7gcAANc2y8SLW38SZ2NHmRbfZXGsSpFzYkG3C4vY256++W9XFEU1S/ohVFtLa63lZhsBUq1VpIpao5Cqo3kndOnq9W2Np1qNJ1UGtfKwbMi5RmbMQNCAL2trwvITL6OXRSviNAOVz4n/aedvLnpb0MqbPKF2Do9wGUEWYalSDu0PuPKc8BJ2KuFdkYpFosUx4eJ/SLprK0Sa/1RX/AKJ+Xbtb/wCOnedq0oOgOzTQwFIEWZ71W/6huv8A9csvzN2c8uxDRpo40baCpVpH6YvujFFby3wFDTTxPGbRg5ENiaGDJ1O7kP3k1Tl3L+UcSjHRTmyiolexlbNw9o/UTj+sZq1LD5ad8lV0psVF2yudAOd93lznbgDTmJQdYGzmq4JxTBJDI+mpTKwOcDiF+se5TKz6dfkvFcmU4rArSCtTuKRPZmrlYDOrBqeIz3IIz6X0BGYLmAvNI2Zjhi8OKtrVEuldeKumjeI/7bHhrxNNhiEBdHd6lqblyzLRRWIqgEMpDAoDbUtmGZtSsc6I7UfB4lRV9ENkSrcggodMNiMw00//AJsd31eZnz/pc13jyd/9z/T/AEehkWjU4Hc0ltJLNpH8ZgshuBYXtb7p5ez/AGjDiwm84uLpnbikpK0RalBTqYxRxCqbCGKbvlZXPKUSs0k6L4V4irVE51dthdDpHP8A1MHjJaEZRLXDIalUAG2UFifd+s4ba+00baFcu6jL/aW5sDl0Yi/eDNI6M4b+2ajb6m7/ABG7z190ybpLVpPXxHZIHOZ2Ug5VUBmz6ADOxdiRqdFUC97DbCqOT1UnJV8ExXWpWLAqyoU3hnp5VIZi4TXISwBlx0i6CLTwnaZizqMzgqALHVuzI+ra+430E5zoNsbEVsQilKi0b3qmzIrJo2RjpmBZV9HXnNf6VY5KOCrs1iBSe45llKqPMgTeWSjHFgWrcv0ZJ1d7IDYntFYh8O2a1gVdGBUkcVNifdNprhalMPoSlmHgCCfIt5zg+qbCNSosagsarZhpqVAsL+JJ8ZoOFHZkp9m91/xbW3gbjwExk/g64R1gvsi7b6M0sfhWouPrC6kb1YfVYd4mObQ6pcZSb+32dVL2DBghsTYZkfcedr+M2yjU7Jgt9AdPYd37eE57p4KtqdSg2qVAzJwbkx525d5hNIwnBykmZT0h6uMTgkFRgtRNMxpFjkJ+8CAbX4/lJ/QjoDUxFRaldClBSCcwsatvsgHXLzPLdNh2btJK1IZhqRZlOtrjURX9OE0Xcd3lumsJKzHNj1VoSYgxZjZM0OIS0aaONGmMkCcPSA4fPeZPorwGkiUnk2k09DozokKp4Hz4zztnB3A+zQ+/j3Xi0MWReZsvQinigdCLe3SeFSgOpK8/n51iKwK8Mw5cfaDPUxC5bg+Y1Gm4iVJo4Xpp0bFBK+Jw9IVFqZWrJbRWS9quX7VPUll4EX43HH47ZFcUUxTv2ylAWSkjmmuHqXzhqwUIGB0tckEXvpNjrHJ/7baMD9m+g8Du8ZnODwyYPFVcFVptVRiKuGDKtYGiczNSRKjqqsdRmXW6nTdPH/8ARxPHH+RjXKfu/K6/X5o68EtvZL9HT9DNtf1OF7OoQ1SgFQsN9SkVBo1e4lbeKkdwfxOZDZtb7jwYd3I8xwmfbKxx2djGDDKqEhlDB7Yes1wpYb2pVGW9uLPrpNNXEI68Cra5d6nlY8Pz5Wm+PX1GJO+fsRm8Emvg53G1idBxjJwbWlrjdj5fTp+mu8jey99+I77SurYgic8oSg6Z6EZxmrRR7UpZdTukDYlVa1dUNwt9e8DeJI25jc/oA3J324DvjnRrZRFVW5An3EfrNoR4tnPOXvSR3HSDawwuEqVBYZUyp/m3ooB4keUyLohhe0xtK4uqEu3gpt7/AMjLXrC6U9s4wyfUpNdiD9epa1rcluR3k90ueiGyDRQEi5I9K2hB3ix4kEn2yrlrEmvJk46R1OG25SR7H0ddZD6W4ynXRaakMpZXa245TdQfGx8I3jNlhjmN7962/wD0RIGNwwpj/iO6/wCcweSztjFPsfp7YSg1O5sMwB9h0vOyxOIDU8y71944/lMv2kadBcz+lUI0vrl1v6I4cpe7M2lUWkmc2JAvz/3taWT4Il7pcl1jMW1VbqbMuo1393jwlNU2pddST88Y6MMQ1wbK3pL+o8/zjePoKnpaDn3ypNBsranZv6RFjp+3l+s6mljL6Ag38fGcps7BrXqBbC2hJ423zr0oqv1VA9gA/KdGODfLOHPlUPb2KJiCZ6TEMZ0nmCWMbYxTGNsZIE0Wk2i8rKTSZTadxBZ03jwqD/fT85Ap1fm0lI4PI+w390oySSZFq0Lm40bgRx7jziglvqm3dw8uHunpqg6HQ/O7nAG6hzKQwHG45ix+fbOS6VUuzpitqXwZ1YBGdsLV0uO0VlDAhWvbTKec61qltDx3H55Sr2moK5msVXNRrDgaTgBifZcHzlJwjki4SXD4LRk4tNGf9JsKalBMUXSplYobV6mIeqjC1WmpyLTUBSx9EWFtTeTeifSErSaibMVYDOdSUy5lcC3pejY23icltna+Lwt8MK9RaKZ0VQQvohmVkYqASQbg3PDkRJfQLHq1UUnNs6tTGtjdTnpZeOYZqov/AIzxPRYMmBayqrdVfC+P8f3+DrzTjN2jR1qmoNTZSDqpBBuCBmHH3Tj8Ri2q1GpU9WW+cjctjbfz0nRf0lVG0ykg68A4PEgbjuFx5SlpFMEpZ0bPXd3FNdWNjbUnct+J15A6z1ZQUmm/gxhNxTSE7H6LntGvuNm18QfbwlptesuEoVKg0ZVOXuY+it/aSJ5gNqNUbM1N6S6D0TmDC/2jlBFrk6H9pzfWPtTta1PCUtctiwH2qr6IvgG83PKJxSVkRk7KTopsBsRVNVrlENyT9p94F+Nt/lzmobLw+VdYxsLYww9GnTXeo9M/ec6s3n7gJe/0oPdPNyytnp4Y6ohEBQXO4cOZlLi9Lu31zuB+yOZ5Du4y7xai4tuX6o5nix7pT1cGar5E1J+sx3DvPITOMdnSNb1VsrdndGjis9QnRPq83cC9vZu8/EOYqtYAjW06urRGHw/ZpxGUcyW+sx7958pT1ejakCxI04aAgTrlBRVnLizucn/opxtdmGXdy03GLRWqZbk98ljo6Afte3Qj3H9J6MOEa17+6Ypr4Oltvsvdg4bKhbiZZkyHsqqGpKym4NyPMj9JJJnauEeLkdyYExBM9JjZMkoeMY2ximMaYwBjCNn0H1hvHPvEl02tvlLa/cRuI0I9kkpiKo4hh/xDXzFp22KLqnUklGB3i/6ylpYxhvTyP7ydRxd/sHzkEljpzIiKlO4sfSHMbx3gjdGVqNwFv+Y/lAoTwXyufOABe4ysfY3625/n5gIoVFYVM+52sRwN0CtJWRrajy0lfiKZS9917j2mw8Nwh9cBGSdYOFKYkqeIVjzLgdk7f83Zqx9onO4HFGjVSou9HVh/ykH9Jo3WJsZsQoq09SlPPbXVRZXt3gBDbkG5CZnQplmsASd+nIak92k5ckadr5NU+Dc6uMy2Pf7rHh87pDp7L7ciq2psLX4A208z743g2GIpU2H2kJ8dL39mss9mLkplL6qdL8ib/ncTpirMW6PexCqQRawme7GwXabUr1bXWk1gbaCoy5B5WbxAnX9K9t9imWn6VepZaVMaszk2BtyH6S56B9ETg6P9w5qr3ep/k2pueJ75TJFNUi+OWr2Y7h6eRbnj82iyrMdNJa4zZoOq+X7cvnlK8Pa/dPKyYmnyezjyRmriRMRhtwB1PHkOJj+Fwq0xZR7TxJ5mMrWDMSPZ5RWNxfZrfidFHM/+N87IYtIJ/LPM9Rlc5uK6Qioe0qEcEA/ETr+QHnJT0O7Q6/PKRtl0rAE7zvvzPHzkrEZ13WI5HQzfXijFOuis2mjICRqvPcV9vd3zlcRXLehSGaowsoG/MfnwtOybEZgTuI3g75X7I2QlEu323JsD9hCbhB5a+U5v4y2v4OyPqmo0+ybsnBdhRp0wb5FAvzPE+ckkwJiSZozgfJ4TEExRaNkyAJYxtjFMY0zQCrpVLyXSflKqi9jaT6bzsJJ64oj6yyXSrqdb2Mj4eqG0aSP6AHW8AmUag+8DwPz898lrSvKv+iQd57vy+d0eoI43E+PI/PtMjkmizWmecYxeHzKRzBhTV+ceJPGSirOYwisVTN9emzg+Zv7tZwvSvYy4HGU8RTT+w49JV3KSMrr4g3HfNIx4COD9428Ru92nhKzpBhRVokHW2ovr3ESXG+CUzkNh9L6ODuHcNTNyuXV1O8gL399rGVe0+nuKxlTJhVNIEWsnpVGHMtay+FvbHMR0eoA3ZDrYABmAvOk6I7FDkIihUHpPYDjwvzmShJvVvgltLkn9W3Qo0b4nEHtK7bixLZF4+kd5PE8hp36Qvz8/PCM4eiEUADQDhwA7o78/Pv8AfJddIqvsCfn5+ffKrbGELo2Q2e2nI9x/SWLN8/Pz5yDjq9tPOUcU+GXjJxdo5PC4xQo13aHnf2e2OCt29n4K1hfwuT7b+4Su2mwGIZV07Sx8TbN+/jLfZShVbkCL+wjf4W+eGkpXwQo/Ja4ZdJJ7S2+R6dEj6tiPbrz0+fKFdyBuPiPn3SrAzWyu+iAhbXO7ff8AaI7JVOigcbjWMYSqMrG+929ptZf0M8GIGfLuJUsO8KQD/wBw84a4shskFoktEloktOcg9LRDNPC0bLQD1mjbNBmjTNAM8HT+ha2WrpuOVff6clJ1kYYb1rfhX+czSEeaRvojVKfWhhRvSv8AhT+cfTrYwo3LiPwJ8SZJCPNIaI2al1z4UCxp1vwJ/OPjrswfq8R+BPH/AFJiUI80xojcPptwfq8T+Cn8SH024L7mJ/BT+JMPhHmkNEbJtPrewVVCBTxF7gi6JbT/AKkranWrQK5clX8Knw+vu8TumWwk+eY8aO5xPTOhVdcwqqo4qilt1tAX3+M6vZ3WzgKChUTFWHNKRv7f7kxuEeeZDxpm70+vXBDfTxPglP4mk9br1wPq8V+Cn8X58NcHhK+WROiN1brywXq8T+Cn8SQanXJg2JumI/AnxJjEI8shojRtodYuHqVe0C1RYgr6K6Wtb7fdLbB9bGEQm6V7FQCAibwb+s7zMjhI8sidUbDT628EDY065Xh6CXXuH9zdGMV1p4MghUri/NE+JMlhHkY1RrmG60MCgChMTlHDJT53OvaXOt4jE9auENWmypXARHQ3RL2bKR/qc1EyaEl5ZMjRGu/S1hPuV/wJ8SJPWxhPuV/wJ8SZJCU2Y0RrJ618L9yv+BPiRJ61cL9yv+FP5zKIRsxojVT1pYX7lf8ACn84g9aGF+5X/Cn85lsI2Y0QQhCVLhCEIAQhCAEIQgBCEIAQhCAEIQgBCEIAQhCAEIQgBCEIAQhCAEIQgBCEIAQhCAEIQgBCEIAQhCAEIQgBCEIAQhCAEIQgBCEIAQhCAEIQgBCEIAQhCAEIQgH/2Q=="/>
          <p:cNvSpPr>
            <a:spLocks noChangeAspect="1" noChangeArrowheads="1"/>
          </p:cNvSpPr>
          <p:nvPr/>
        </p:nvSpPr>
        <p:spPr bwMode="auto">
          <a:xfrm>
            <a:off x="368300" y="-736600"/>
            <a:ext cx="2133600" cy="2143125"/>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cs-CZ"/>
          </a:p>
        </p:txBody>
      </p:sp>
      <p:pic>
        <p:nvPicPr>
          <p:cNvPr id="9" name="Picture 2" descr="http://t2.gstatic.com/images?q=tbn:ANd9GcSyLvy6tiCdKTindx0YPZV2271mu35l1CGIana7QLATKBqcOPcm8Q"/>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9837" y="1855233"/>
            <a:ext cx="2549071" cy="1600200"/>
          </a:xfrm>
          <a:prstGeom prst="rect">
            <a:avLst/>
          </a:prstGeom>
          <a:noFill/>
          <a:extLst>
            <a:ext uri="{909E8E84-426E-40DD-AFC4-6F175D3DCCD1}">
              <a14:hiddenFill xmlns:a14="http://schemas.microsoft.com/office/drawing/2010/main">
                <a:solidFill>
                  <a:srgbClr val="FFFFFF"/>
                </a:solidFill>
              </a14:hiddenFill>
            </a:ext>
          </a:extLst>
        </p:spPr>
      </p:pic>
      <p:sp>
        <p:nvSpPr>
          <p:cNvPr id="5" name="Zástupný symbol pro číslo snímku 4"/>
          <p:cNvSpPr>
            <a:spLocks noGrp="1"/>
          </p:cNvSpPr>
          <p:nvPr>
            <p:ph type="sldNum" sz="quarter" idx="12"/>
          </p:nvPr>
        </p:nvSpPr>
        <p:spPr/>
        <p:txBody>
          <a:bodyPr/>
          <a:lstStyle/>
          <a:p>
            <a:fld id="{EB1D7982-3F9A-46A4-960F-A5F562051702}" type="slidenum">
              <a:rPr lang="cs-CZ" smtClean="0"/>
              <a:t>5</a:t>
            </a:fld>
            <a:endParaRPr lang="cs-CZ"/>
          </a:p>
        </p:txBody>
      </p:sp>
      <p:pic>
        <p:nvPicPr>
          <p:cNvPr id="11" name="Picture 4" descr="http://t1.gstatic.com/images?q=tbn:ANd9GcTj_pmC8BJHZjMq0SKG6K4H1z_jTvS-vzIcGEdn2Ml2mObjwJaH"/>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611312" y="5112326"/>
            <a:ext cx="2330562" cy="1745673"/>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8" descr="http://t3.gstatic.com/images?q=tbn:ANd9GcQccbgdnMJs2WYMbNnp_I_U82HDStxNx6uR_7xe5qzTEjzkowbq"/>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52493" y="5112327"/>
            <a:ext cx="2590800" cy="1762126"/>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22" descr="http://t3.gstatic.com/images?q=tbn:ANd9GcSJzoByA9RjSzyHGKF_U9OpUd1vkqJZTNBv77Kgu0TlCPfEGJuH"/>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7316167" y="4401415"/>
            <a:ext cx="1800225" cy="2543175"/>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14" descr="http://t2.gstatic.com/images?q=tbn:ANd9GcQiMUjmsTk7um_8TuXYea83scTKFKutAcYphODWkGYbv-N_vYNd"/>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4941874" y="5112325"/>
            <a:ext cx="2358088" cy="1742935"/>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12" descr="http://t2.gstatic.com/images?q=tbn:ANd9GcTbyJUYCqcV9O1WuYoQDil407oalP8E6aOY_ursawPNeG5axFMUIQ"/>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7373316" y="87936"/>
            <a:ext cx="1685925" cy="1828800"/>
          </a:xfrm>
          <a:prstGeom prst="rect">
            <a:avLst/>
          </a:prstGeom>
          <a:noFill/>
          <a:extLst>
            <a:ext uri="{909E8E84-426E-40DD-AFC4-6F175D3DCCD1}">
              <a14:hiddenFill xmlns:a14="http://schemas.microsoft.com/office/drawing/2010/main">
                <a:solidFill>
                  <a:srgbClr val="FFFFFF"/>
                </a:solidFill>
              </a14:hiddenFill>
            </a:ext>
          </a:extLst>
        </p:spPr>
      </p:pic>
      <p:pic>
        <p:nvPicPr>
          <p:cNvPr id="17" name="Picture 12" descr="http://www.michellehenry.fr/hiking.jpg"/>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5402771" y="2762881"/>
            <a:ext cx="1937219" cy="2345011"/>
          </a:xfrm>
          <a:prstGeom prst="rect">
            <a:avLst/>
          </a:prstGeom>
          <a:noFill/>
          <a:ln>
            <a:solidFill>
              <a:schemeClr val="tx1"/>
            </a:solidFill>
          </a:ln>
          <a:extLst>
            <a:ext uri="{909E8E84-426E-40DD-AFC4-6F175D3DCCD1}">
              <a14:hiddenFill xmlns:a14="http://schemas.microsoft.com/office/drawing/2010/main">
                <a:solidFill>
                  <a:srgbClr val="FFFFFF"/>
                </a:solidFill>
              </a14:hiddenFill>
            </a:ext>
          </a:extLst>
        </p:spPr>
      </p:pic>
      <p:sp>
        <p:nvSpPr>
          <p:cNvPr id="6" name="TextovéPole 5"/>
          <p:cNvSpPr txBox="1"/>
          <p:nvPr/>
        </p:nvSpPr>
        <p:spPr>
          <a:xfrm>
            <a:off x="2501900" y="45528"/>
            <a:ext cx="5094436" cy="3693319"/>
          </a:xfrm>
          <a:prstGeom prst="rect">
            <a:avLst/>
          </a:prstGeom>
          <a:noFill/>
        </p:spPr>
        <p:txBody>
          <a:bodyPr wrap="square" rtlCol="0">
            <a:spAutoFit/>
          </a:bodyPr>
          <a:lstStyle/>
          <a:p>
            <a:r>
              <a:rPr lang="cs-CZ" dirty="0">
                <a:solidFill>
                  <a:srgbClr val="0070C0"/>
                </a:solidFill>
              </a:rPr>
              <a:t>MATCH THE HOBBIES TO THE PICTURES:</a:t>
            </a:r>
          </a:p>
          <a:p>
            <a:pPr marL="285750" indent="-285750">
              <a:buFont typeface="Arial" pitchFamily="34" charset="0"/>
              <a:buChar char="•"/>
            </a:pPr>
            <a:r>
              <a:rPr lang="cs-CZ" dirty="0" err="1" smtClean="0"/>
              <a:t>Making</a:t>
            </a:r>
            <a:r>
              <a:rPr lang="cs-CZ" dirty="0" smtClean="0"/>
              <a:t> model </a:t>
            </a:r>
            <a:r>
              <a:rPr lang="cs-CZ" dirty="0" err="1" smtClean="0"/>
              <a:t>aeroplanes</a:t>
            </a:r>
            <a:endParaRPr lang="cs-CZ" dirty="0" smtClean="0"/>
          </a:p>
          <a:p>
            <a:pPr marL="285750" indent="-285750">
              <a:buFont typeface="Arial" pitchFamily="34" charset="0"/>
              <a:buChar char="•"/>
            </a:pPr>
            <a:r>
              <a:rPr lang="cs-CZ" dirty="0" err="1" smtClean="0"/>
              <a:t>Archery</a:t>
            </a:r>
            <a:endParaRPr lang="cs-CZ" dirty="0" smtClean="0"/>
          </a:p>
          <a:p>
            <a:pPr marL="285750" indent="-285750">
              <a:buFont typeface="Arial" pitchFamily="34" charset="0"/>
              <a:buChar char="•"/>
            </a:pPr>
            <a:r>
              <a:rPr lang="cs-CZ" dirty="0" err="1" smtClean="0"/>
              <a:t>Playing</a:t>
            </a:r>
            <a:r>
              <a:rPr lang="cs-CZ" dirty="0" smtClean="0"/>
              <a:t> </a:t>
            </a:r>
            <a:r>
              <a:rPr lang="cs-CZ" dirty="0" err="1" smtClean="0"/>
              <a:t>the</a:t>
            </a:r>
            <a:r>
              <a:rPr lang="cs-CZ" dirty="0" smtClean="0"/>
              <a:t> </a:t>
            </a:r>
            <a:r>
              <a:rPr lang="cs-CZ" dirty="0" err="1" smtClean="0"/>
              <a:t>guitar</a:t>
            </a:r>
            <a:endParaRPr lang="cs-CZ" dirty="0" smtClean="0"/>
          </a:p>
          <a:p>
            <a:pPr marL="285750" indent="-285750">
              <a:buFont typeface="Arial" pitchFamily="34" charset="0"/>
              <a:buChar char="•"/>
            </a:pPr>
            <a:r>
              <a:rPr lang="cs-CZ" dirty="0" err="1" smtClean="0"/>
              <a:t>Fencing</a:t>
            </a:r>
            <a:endParaRPr lang="cs-CZ" dirty="0" smtClean="0"/>
          </a:p>
          <a:p>
            <a:pPr marL="285750" indent="-285750">
              <a:buFont typeface="Arial" pitchFamily="34" charset="0"/>
              <a:buChar char="•"/>
            </a:pPr>
            <a:r>
              <a:rPr lang="cs-CZ" dirty="0" err="1" smtClean="0"/>
              <a:t>Travelling</a:t>
            </a:r>
            <a:endParaRPr lang="cs-CZ" dirty="0" smtClean="0"/>
          </a:p>
          <a:p>
            <a:pPr marL="285750" indent="-285750">
              <a:buFont typeface="Arial" pitchFamily="34" charset="0"/>
              <a:buChar char="•"/>
            </a:pPr>
            <a:r>
              <a:rPr lang="cs-CZ" dirty="0" smtClean="0"/>
              <a:t>Dancing</a:t>
            </a:r>
          </a:p>
          <a:p>
            <a:pPr marL="285750" indent="-285750">
              <a:buFont typeface="Arial" pitchFamily="34" charset="0"/>
              <a:buChar char="•"/>
            </a:pPr>
            <a:r>
              <a:rPr lang="cs-CZ" dirty="0" err="1" smtClean="0"/>
              <a:t>Hiking</a:t>
            </a:r>
            <a:endParaRPr lang="cs-CZ" dirty="0" smtClean="0"/>
          </a:p>
          <a:p>
            <a:pPr marL="285750" indent="-285750">
              <a:buFont typeface="Arial" pitchFamily="34" charset="0"/>
              <a:buChar char="•"/>
            </a:pPr>
            <a:r>
              <a:rPr lang="cs-CZ" dirty="0" err="1" smtClean="0"/>
              <a:t>Scuba</a:t>
            </a:r>
            <a:r>
              <a:rPr lang="cs-CZ" dirty="0" smtClean="0"/>
              <a:t> </a:t>
            </a:r>
            <a:r>
              <a:rPr lang="cs-CZ" dirty="0" err="1" smtClean="0"/>
              <a:t>diving</a:t>
            </a:r>
            <a:endParaRPr lang="cs-CZ" dirty="0" smtClean="0"/>
          </a:p>
          <a:p>
            <a:pPr marL="285750" indent="-285750">
              <a:buFont typeface="Arial" pitchFamily="34" charset="0"/>
              <a:buChar char="•"/>
            </a:pPr>
            <a:r>
              <a:rPr lang="cs-CZ" dirty="0" err="1" smtClean="0"/>
              <a:t>Beekeeping</a:t>
            </a:r>
            <a:endParaRPr lang="cs-CZ" dirty="0" smtClean="0"/>
          </a:p>
          <a:p>
            <a:pPr marL="285750" indent="-285750">
              <a:buFont typeface="Arial" pitchFamily="34" charset="0"/>
              <a:buChar char="•"/>
            </a:pPr>
            <a:r>
              <a:rPr lang="cs-CZ" dirty="0" err="1" smtClean="0"/>
              <a:t>Riding</a:t>
            </a:r>
            <a:r>
              <a:rPr lang="cs-CZ" dirty="0" smtClean="0"/>
              <a:t> a </a:t>
            </a:r>
            <a:r>
              <a:rPr lang="cs-CZ" dirty="0" err="1" smtClean="0"/>
              <a:t>horse</a:t>
            </a:r>
            <a:endParaRPr lang="cs-CZ" dirty="0" smtClean="0"/>
          </a:p>
          <a:p>
            <a:pPr marL="285750" indent="-285750">
              <a:buFont typeface="Arial" pitchFamily="34" charset="0"/>
              <a:buChar char="•"/>
            </a:pPr>
            <a:r>
              <a:rPr lang="cs-CZ" dirty="0" err="1" smtClean="0"/>
              <a:t>Fishing</a:t>
            </a:r>
            <a:endParaRPr lang="cs-CZ" dirty="0" smtClean="0"/>
          </a:p>
          <a:p>
            <a:pPr marL="285750" indent="-285750">
              <a:buFont typeface="Arial" pitchFamily="34" charset="0"/>
              <a:buChar char="•"/>
            </a:pPr>
            <a:endParaRPr lang="cs-CZ" dirty="0"/>
          </a:p>
        </p:txBody>
      </p:sp>
      <p:pic>
        <p:nvPicPr>
          <p:cNvPr id="19" name="Picture 2" descr="http://www.michellehenry.fr/dance9.gif">
            <a:hlinkClick r:id="rId13"/>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5603775" y="45527"/>
            <a:ext cx="1769541" cy="2764908"/>
          </a:xfrm>
          <a:prstGeom prst="rect">
            <a:avLst/>
          </a:prstGeom>
          <a:noFill/>
          <a:extLst>
            <a:ext uri="{909E8E84-426E-40DD-AFC4-6F175D3DCCD1}">
              <a14:hiddenFill xmlns:a14="http://schemas.microsoft.com/office/drawing/2010/main">
                <a:solidFill>
                  <a:srgbClr val="FFFFFF"/>
                </a:solidFill>
              </a14:hiddenFill>
            </a:ext>
          </a:extLst>
        </p:spPr>
      </p:pic>
      <p:pic>
        <p:nvPicPr>
          <p:cNvPr id="20" name="Picture 4" descr="http://www.michellehenry.fr/willsmith.jpg">
            <a:hlinkClick r:id="rId15"/>
          </p:cNvPr>
          <p:cNvPicPr>
            <a:picLocks noChangeAspect="1" noChangeArrowheads="1"/>
          </p:cNvPicPr>
          <p:nvPr/>
        </p:nvPicPr>
        <p:blipFill>
          <a:blip r:embed="rId16">
            <a:extLst>
              <a:ext uri="{28A0092B-C50C-407E-A947-70E740481C1C}">
                <a14:useLocalDpi xmlns:a14="http://schemas.microsoft.com/office/drawing/2010/main" val="0"/>
              </a:ext>
            </a:extLst>
          </a:blip>
          <a:srcRect/>
          <a:stretch>
            <a:fillRect/>
          </a:stretch>
        </p:blipFill>
        <p:spPr bwMode="auto">
          <a:xfrm>
            <a:off x="3275856" y="3455432"/>
            <a:ext cx="2126915" cy="165245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9467297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4" name="Picture 6" descr="http://t2.gstatic.com/images?q=tbn:ANd9GcSHBY2yzEBRsaLtR8OQfDdRHUlgtWmgC2BcJCYGXpPqNhAIDcEJOw"/>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5777" y="2677426"/>
            <a:ext cx="1733550" cy="2362538"/>
          </a:xfrm>
          <a:prstGeom prst="rect">
            <a:avLst/>
          </a:prstGeom>
          <a:noFill/>
          <a:extLst>
            <a:ext uri="{909E8E84-426E-40DD-AFC4-6F175D3DCCD1}">
              <a14:hiddenFill xmlns:a14="http://schemas.microsoft.com/office/drawing/2010/main">
                <a:solidFill>
                  <a:srgbClr val="FFFFFF"/>
                </a:solidFill>
              </a14:hiddenFill>
            </a:ext>
          </a:extLst>
        </p:spPr>
      </p:pic>
      <p:pic>
        <p:nvPicPr>
          <p:cNvPr id="2058" name="Picture 10" descr="http://t2.gstatic.com/images?q=tbn:ANd9GcQdxxniR5MIfnJGcI5fA14IrIN6Z6m3UWTeM-ZT8QFX3UZWp0lIPQ"/>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5777" y="48526"/>
            <a:ext cx="1733550" cy="2628900"/>
          </a:xfrm>
          <a:prstGeom prst="rect">
            <a:avLst/>
          </a:prstGeom>
          <a:noFill/>
          <a:extLst>
            <a:ext uri="{909E8E84-426E-40DD-AFC4-6F175D3DCCD1}">
              <a14:hiddenFill xmlns:a14="http://schemas.microsoft.com/office/drawing/2010/main">
                <a:solidFill>
                  <a:srgbClr val="FFFFFF"/>
                </a:solidFill>
              </a14:hiddenFill>
            </a:ext>
          </a:extLst>
        </p:spPr>
      </p:pic>
      <p:pic>
        <p:nvPicPr>
          <p:cNvPr id="2066" name="Picture 18" descr="http://t1.gstatic.com/images?q=tbn:ANd9GcRd8n4ir14gbVfR4k2yAMGyYlAYN7ZnPQJ8EO-LpEYipYNVDQJSTQ"/>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588224" y="4894314"/>
            <a:ext cx="2400300" cy="1856606"/>
          </a:xfrm>
          <a:prstGeom prst="rect">
            <a:avLst/>
          </a:prstGeom>
          <a:noFill/>
          <a:ln>
            <a:solidFill>
              <a:schemeClr val="tx1"/>
            </a:solidFill>
          </a:ln>
          <a:extLst>
            <a:ext uri="{909E8E84-426E-40DD-AFC4-6F175D3DCCD1}">
              <a14:hiddenFill xmlns:a14="http://schemas.microsoft.com/office/drawing/2010/main">
                <a:solidFill>
                  <a:srgbClr val="FFFFFF"/>
                </a:solidFill>
              </a14:hiddenFill>
            </a:ext>
          </a:extLst>
        </p:spPr>
      </p:pic>
      <p:pic>
        <p:nvPicPr>
          <p:cNvPr id="2068" name="Picture 20" descr="http://t0.gstatic.com/images?q=tbn:ANd9GcTl50sqr4vhyoJ1VkfO90NQFDuChb56pFGZ6i9Eci2Mfx1AOhIQ"/>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45777" y="4894314"/>
            <a:ext cx="2524125" cy="1856606"/>
          </a:xfrm>
          <a:prstGeom prst="rect">
            <a:avLst/>
          </a:prstGeom>
          <a:noFill/>
          <a:ln>
            <a:solidFill>
              <a:schemeClr val="tx1"/>
            </a:solidFill>
          </a:ln>
          <a:extLst>
            <a:ext uri="{909E8E84-426E-40DD-AFC4-6F175D3DCCD1}">
              <a14:hiddenFill xmlns:a14="http://schemas.microsoft.com/office/drawing/2010/main">
                <a:solidFill>
                  <a:srgbClr val="FFFFFF"/>
                </a:solidFill>
              </a14:hiddenFill>
            </a:ext>
          </a:extLst>
        </p:spPr>
      </p:pic>
      <p:pic>
        <p:nvPicPr>
          <p:cNvPr id="2074" name="Picture 26" descr="http://t0.gstatic.com/images?q=tbn:ANd9GcTp789MUY2YjT02CeBc7csMfAllRsKuvpgtglZqc6VQIL9XUptMs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753419" y="4870936"/>
            <a:ext cx="1828800" cy="1879984"/>
          </a:xfrm>
          <a:prstGeom prst="rect">
            <a:avLst/>
          </a:prstGeom>
          <a:noFill/>
          <a:ln>
            <a:solidFill>
              <a:schemeClr val="tx1"/>
            </a:solidFill>
          </a:ln>
          <a:extLst>
            <a:ext uri="{909E8E84-426E-40DD-AFC4-6F175D3DCCD1}">
              <a14:hiddenFill xmlns:a14="http://schemas.microsoft.com/office/drawing/2010/main">
                <a:solidFill>
                  <a:srgbClr val="FFFFFF"/>
                </a:solidFill>
              </a14:hiddenFill>
            </a:ext>
          </a:extLst>
        </p:spPr>
      </p:pic>
      <p:pic>
        <p:nvPicPr>
          <p:cNvPr id="2076" name="Picture 28" descr="http://t1.gstatic.com/images?q=tbn:ANd9GcQJpsvG435viKQnvsUMCm6Kz5zU3s7eivmp8O4nJsJhsuaQDVwepw"/>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669903" y="4870935"/>
            <a:ext cx="2102802" cy="1879984"/>
          </a:xfrm>
          <a:prstGeom prst="rect">
            <a:avLst/>
          </a:prstGeom>
          <a:noFill/>
          <a:extLst>
            <a:ext uri="{909E8E84-426E-40DD-AFC4-6F175D3DCCD1}">
              <a14:hiddenFill xmlns:a14="http://schemas.microsoft.com/office/drawing/2010/main">
                <a:solidFill>
                  <a:srgbClr val="FFFFFF"/>
                </a:solidFill>
              </a14:hiddenFill>
            </a:ext>
          </a:extLst>
        </p:spPr>
      </p:pic>
      <p:sp>
        <p:nvSpPr>
          <p:cNvPr id="2" name="Zástupný symbol pro číslo snímku 1"/>
          <p:cNvSpPr>
            <a:spLocks noGrp="1"/>
          </p:cNvSpPr>
          <p:nvPr>
            <p:ph type="sldNum" sz="quarter" idx="12"/>
          </p:nvPr>
        </p:nvSpPr>
        <p:spPr/>
        <p:txBody>
          <a:bodyPr/>
          <a:lstStyle/>
          <a:p>
            <a:fld id="{EB1D7982-3F9A-46A4-960F-A5F562051702}" type="slidenum">
              <a:rPr lang="cs-CZ" smtClean="0"/>
              <a:t>6</a:t>
            </a:fld>
            <a:endParaRPr lang="cs-CZ"/>
          </a:p>
        </p:txBody>
      </p:sp>
      <p:pic>
        <p:nvPicPr>
          <p:cNvPr id="16" name="Picture 18" descr="http://t3.gstatic.com/images?q=tbn:ANd9GcSj9tVgnMx8sWbOuT0N3NMuMxroX9KfKeT4ezbR7evRwbsWQHlxRw"/>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6845399" y="2924944"/>
            <a:ext cx="2143125" cy="1969370"/>
          </a:xfrm>
          <a:prstGeom prst="rect">
            <a:avLst/>
          </a:prstGeom>
          <a:noFill/>
          <a:ln>
            <a:solidFill>
              <a:schemeClr val="tx1"/>
            </a:solidFill>
          </a:ln>
          <a:extLst>
            <a:ext uri="{909E8E84-426E-40DD-AFC4-6F175D3DCCD1}">
              <a14:hiddenFill xmlns:a14="http://schemas.microsoft.com/office/drawing/2010/main">
                <a:solidFill>
                  <a:srgbClr val="FFFFFF"/>
                </a:solidFill>
              </a14:hiddenFill>
            </a:ext>
          </a:extLst>
        </p:spPr>
      </p:pic>
      <p:pic>
        <p:nvPicPr>
          <p:cNvPr id="17" name="Picture 26" descr="http://t2.gstatic.com/images?q=tbn:ANd9GcTuPMdYBiRLBaJQtUMhTihp9OwlO_6naHIfzhxqhb0Dyr9rTBe6"/>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6838147" y="1099322"/>
            <a:ext cx="2137408" cy="1782670"/>
          </a:xfrm>
          <a:prstGeom prst="rect">
            <a:avLst/>
          </a:prstGeom>
          <a:noFill/>
          <a:ln>
            <a:solidFill>
              <a:schemeClr val="tx1"/>
            </a:solidFill>
          </a:ln>
          <a:extLst>
            <a:ext uri="{909E8E84-426E-40DD-AFC4-6F175D3DCCD1}">
              <a14:hiddenFill xmlns:a14="http://schemas.microsoft.com/office/drawing/2010/main">
                <a:solidFill>
                  <a:srgbClr val="FFFFFF"/>
                </a:solidFill>
              </a14:hiddenFill>
            </a:ext>
          </a:extLst>
        </p:spPr>
      </p:pic>
      <p:pic>
        <p:nvPicPr>
          <p:cNvPr id="18" name="Picture 20" descr="http://t3.gstatic.com/images?q=tbn:ANd9GcSuKUjgUDEn2NilpY9pewexRwSdeavap982_6Di7FtGm6d_q5aiqg"/>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7955040" y="34640"/>
            <a:ext cx="1020514" cy="1071562"/>
          </a:xfrm>
          <a:prstGeom prst="rect">
            <a:avLst/>
          </a:prstGeom>
          <a:noFill/>
          <a:ln>
            <a:solidFill>
              <a:schemeClr val="tx1"/>
            </a:solidFill>
          </a:ln>
          <a:extLst>
            <a:ext uri="{909E8E84-426E-40DD-AFC4-6F175D3DCCD1}">
              <a14:hiddenFill xmlns:a14="http://schemas.microsoft.com/office/drawing/2010/main">
                <a:solidFill>
                  <a:srgbClr val="FFFFFF"/>
                </a:solidFill>
              </a14:hiddenFill>
            </a:ext>
          </a:extLst>
        </p:spPr>
      </p:pic>
      <p:pic>
        <p:nvPicPr>
          <p:cNvPr id="19" name="Picture 30" descr="http://t1.gstatic.com/images?q=tbn:ANd9GcSFqp1VlRL7P6tr_tbySKuVkuq4CaWVbhr8DHLUJFghFC7LK0C3"/>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6838146" y="34639"/>
            <a:ext cx="1116894" cy="1071563"/>
          </a:xfrm>
          <a:prstGeom prst="rect">
            <a:avLst/>
          </a:prstGeom>
          <a:noFill/>
          <a:ln>
            <a:solidFill>
              <a:schemeClr val="tx1"/>
            </a:solidFill>
          </a:ln>
          <a:extLst>
            <a:ext uri="{909E8E84-426E-40DD-AFC4-6F175D3DCCD1}">
              <a14:hiddenFill xmlns:a14="http://schemas.microsoft.com/office/drawing/2010/main">
                <a:solidFill>
                  <a:srgbClr val="FFFFFF"/>
                </a:solidFill>
              </a14:hiddenFill>
            </a:ext>
          </a:extLst>
        </p:spPr>
      </p:pic>
      <p:pic>
        <p:nvPicPr>
          <p:cNvPr id="20" name="Picture 14" descr="http://www.michellehenry.fr/Tent.gif">
            <a:hlinkClick r:id="rId12"/>
          </p:cNvPr>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4356002" y="3219252"/>
            <a:ext cx="2476673" cy="1651684"/>
          </a:xfrm>
          <a:prstGeom prst="rect">
            <a:avLst/>
          </a:prstGeom>
          <a:noFill/>
          <a:extLst>
            <a:ext uri="{909E8E84-426E-40DD-AFC4-6F175D3DCCD1}">
              <a14:hiddenFill xmlns:a14="http://schemas.microsoft.com/office/drawing/2010/main">
                <a:solidFill>
                  <a:srgbClr val="FFFFFF"/>
                </a:solidFill>
              </a14:hiddenFill>
            </a:ext>
          </a:extLst>
        </p:spPr>
      </p:pic>
      <p:sp>
        <p:nvSpPr>
          <p:cNvPr id="3" name="TextovéPole 2"/>
          <p:cNvSpPr txBox="1"/>
          <p:nvPr/>
        </p:nvSpPr>
        <p:spPr>
          <a:xfrm>
            <a:off x="1879327" y="48526"/>
            <a:ext cx="4953349" cy="3833433"/>
          </a:xfrm>
          <a:prstGeom prst="rect">
            <a:avLst/>
          </a:prstGeom>
          <a:noFill/>
        </p:spPr>
        <p:txBody>
          <a:bodyPr wrap="square" rtlCol="0">
            <a:spAutoFit/>
          </a:bodyPr>
          <a:lstStyle/>
          <a:p>
            <a:r>
              <a:rPr lang="cs-CZ" dirty="0">
                <a:solidFill>
                  <a:srgbClr val="0070C0"/>
                </a:solidFill>
              </a:rPr>
              <a:t>MATCH THE HOBBIES TO THE PICTURES</a:t>
            </a:r>
            <a:r>
              <a:rPr lang="cs-CZ" dirty="0" smtClean="0">
                <a:solidFill>
                  <a:srgbClr val="0070C0"/>
                </a:solidFill>
              </a:rPr>
              <a:t>:</a:t>
            </a:r>
          </a:p>
          <a:p>
            <a:pPr marL="285750" indent="-285750">
              <a:buFont typeface="Arial" pitchFamily="34" charset="0"/>
              <a:buChar char="•"/>
            </a:pPr>
            <a:r>
              <a:rPr lang="cs-CZ" dirty="0" err="1"/>
              <a:t>High</a:t>
            </a:r>
            <a:r>
              <a:rPr lang="cs-CZ" dirty="0"/>
              <a:t> </a:t>
            </a:r>
            <a:r>
              <a:rPr lang="cs-CZ" dirty="0" err="1" smtClean="0"/>
              <a:t>rope</a:t>
            </a:r>
            <a:r>
              <a:rPr lang="cs-CZ" dirty="0" smtClean="0"/>
              <a:t>                 </a:t>
            </a:r>
          </a:p>
          <a:p>
            <a:pPr marL="285750" indent="-285750">
              <a:buFont typeface="Arial" pitchFamily="34" charset="0"/>
              <a:buChar char="•"/>
            </a:pPr>
            <a:r>
              <a:rPr lang="cs-CZ" dirty="0" err="1" smtClean="0"/>
              <a:t>Canoeing</a:t>
            </a:r>
            <a:endParaRPr lang="cs-CZ" dirty="0"/>
          </a:p>
          <a:p>
            <a:pPr marL="285750" indent="-285750">
              <a:buFont typeface="Arial" pitchFamily="34" charset="0"/>
              <a:buChar char="•"/>
            </a:pPr>
            <a:r>
              <a:rPr lang="cs-CZ" dirty="0" smtClean="0"/>
              <a:t>Camping</a:t>
            </a:r>
          </a:p>
          <a:p>
            <a:pPr marL="285750" indent="-285750">
              <a:buFont typeface="Arial" pitchFamily="34" charset="0"/>
              <a:buChar char="•"/>
            </a:pPr>
            <a:r>
              <a:rPr lang="cs-CZ" dirty="0" err="1" smtClean="0"/>
              <a:t>Playing</a:t>
            </a:r>
            <a:r>
              <a:rPr lang="cs-CZ" dirty="0" smtClean="0"/>
              <a:t> </a:t>
            </a:r>
            <a:r>
              <a:rPr lang="cs-CZ" dirty="0" err="1" smtClean="0"/>
              <a:t>volleyball</a:t>
            </a:r>
            <a:endParaRPr lang="cs-CZ" dirty="0" smtClean="0"/>
          </a:p>
          <a:p>
            <a:pPr marL="285750" indent="-285750">
              <a:buFont typeface="Arial" pitchFamily="34" charset="0"/>
              <a:buChar char="•"/>
            </a:pPr>
            <a:r>
              <a:rPr lang="cs-CZ" dirty="0" err="1" smtClean="0"/>
              <a:t>Painting</a:t>
            </a:r>
            <a:endParaRPr lang="cs-CZ" dirty="0" smtClean="0"/>
          </a:p>
          <a:p>
            <a:pPr marL="285750" indent="-285750">
              <a:buFont typeface="Arial" pitchFamily="34" charset="0"/>
              <a:buChar char="•"/>
            </a:pPr>
            <a:r>
              <a:rPr lang="cs-CZ" dirty="0" smtClean="0"/>
              <a:t>Barbecue</a:t>
            </a:r>
          </a:p>
          <a:p>
            <a:pPr marL="285750" indent="-285750">
              <a:buFont typeface="Arial" pitchFamily="34" charset="0"/>
              <a:buChar char="•"/>
            </a:pPr>
            <a:r>
              <a:rPr lang="cs-CZ" dirty="0" err="1" smtClean="0"/>
              <a:t>Riding</a:t>
            </a:r>
            <a:r>
              <a:rPr lang="cs-CZ" dirty="0" smtClean="0"/>
              <a:t> a </a:t>
            </a:r>
            <a:r>
              <a:rPr lang="cs-CZ" dirty="0" err="1" smtClean="0"/>
              <a:t>motorbike</a:t>
            </a:r>
            <a:endParaRPr lang="cs-CZ" dirty="0" smtClean="0"/>
          </a:p>
          <a:p>
            <a:pPr marL="285750" indent="-285750">
              <a:buFont typeface="Arial" pitchFamily="34" charset="0"/>
              <a:buChar char="•"/>
            </a:pPr>
            <a:r>
              <a:rPr lang="cs-CZ" dirty="0" err="1" smtClean="0"/>
              <a:t>Shooting</a:t>
            </a:r>
            <a:endParaRPr lang="cs-CZ" dirty="0" smtClean="0"/>
          </a:p>
          <a:p>
            <a:pPr marL="285750" indent="-285750">
              <a:buFont typeface="Arial" pitchFamily="34" charset="0"/>
              <a:buChar char="•"/>
            </a:pPr>
            <a:r>
              <a:rPr lang="cs-CZ" dirty="0" err="1" smtClean="0"/>
              <a:t>Playing</a:t>
            </a:r>
            <a:r>
              <a:rPr lang="cs-CZ" dirty="0" smtClean="0"/>
              <a:t> </a:t>
            </a:r>
            <a:r>
              <a:rPr lang="cs-CZ" dirty="0" err="1" smtClean="0"/>
              <a:t>with</a:t>
            </a:r>
            <a:r>
              <a:rPr lang="cs-CZ" dirty="0" smtClean="0"/>
              <a:t> </a:t>
            </a:r>
            <a:r>
              <a:rPr lang="cs-CZ" dirty="0" err="1" smtClean="0"/>
              <a:t>yo-yo</a:t>
            </a:r>
            <a:endParaRPr lang="cs-CZ" dirty="0" smtClean="0"/>
          </a:p>
          <a:p>
            <a:pPr marL="285750" indent="-285750">
              <a:buFont typeface="Arial" pitchFamily="34" charset="0"/>
              <a:buChar char="•"/>
            </a:pPr>
            <a:r>
              <a:rPr lang="cs-CZ" dirty="0" err="1" smtClean="0"/>
              <a:t>Keeping</a:t>
            </a:r>
            <a:r>
              <a:rPr lang="cs-CZ" dirty="0" smtClean="0"/>
              <a:t> </a:t>
            </a:r>
            <a:r>
              <a:rPr lang="cs-CZ" dirty="0" err="1" smtClean="0"/>
              <a:t>pets</a:t>
            </a:r>
            <a:endParaRPr lang="cs-CZ" dirty="0"/>
          </a:p>
          <a:p>
            <a:pPr marL="285750" indent="-285750">
              <a:buFont typeface="Arial" pitchFamily="34" charset="0"/>
              <a:buChar char="•"/>
            </a:pPr>
            <a:endParaRPr lang="cs-CZ" dirty="0"/>
          </a:p>
          <a:p>
            <a:endParaRPr lang="cs-CZ" dirty="0"/>
          </a:p>
        </p:txBody>
      </p:sp>
      <p:pic>
        <p:nvPicPr>
          <p:cNvPr id="22" name="Picture 8" descr="http://www.michellehenry.fr/activities08.jpg">
            <a:hlinkClick r:id="rId14"/>
          </p:cNvPr>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1879327" y="3219253"/>
            <a:ext cx="2476674" cy="1675062"/>
          </a:xfrm>
          <a:prstGeom prst="rect">
            <a:avLst/>
          </a:prstGeom>
          <a:noFill/>
          <a:extLst>
            <a:ext uri="{909E8E84-426E-40DD-AFC4-6F175D3DCCD1}">
              <a14:hiddenFill xmlns:a14="http://schemas.microsoft.com/office/drawing/2010/main">
                <a:solidFill>
                  <a:srgbClr val="FFFFFF"/>
                </a:solidFill>
              </a14:hiddenFill>
            </a:ext>
          </a:extLst>
        </p:spPr>
      </p:pic>
      <p:sp>
        <p:nvSpPr>
          <p:cNvPr id="5" name="TextovéPole 4"/>
          <p:cNvSpPr txBox="1"/>
          <p:nvPr/>
        </p:nvSpPr>
        <p:spPr>
          <a:xfrm>
            <a:off x="4499992" y="332656"/>
            <a:ext cx="2082228" cy="923330"/>
          </a:xfrm>
          <a:prstGeom prst="rect">
            <a:avLst/>
          </a:prstGeom>
          <a:noFill/>
        </p:spPr>
        <p:txBody>
          <a:bodyPr wrap="square" rtlCol="0">
            <a:spAutoFit/>
          </a:bodyPr>
          <a:lstStyle/>
          <a:p>
            <a:pPr marL="285750" indent="-285750">
              <a:buFont typeface="Arial" pitchFamily="34" charset="0"/>
              <a:buChar char="•"/>
            </a:pPr>
            <a:r>
              <a:rPr lang="cs-CZ" dirty="0" err="1" smtClean="0"/>
              <a:t>Skiing</a:t>
            </a:r>
            <a:endParaRPr lang="cs-CZ" dirty="0" smtClean="0"/>
          </a:p>
          <a:p>
            <a:pPr marL="285750" indent="-285750">
              <a:buFont typeface="Arial" pitchFamily="34" charset="0"/>
              <a:buChar char="•"/>
            </a:pPr>
            <a:r>
              <a:rPr lang="cs-CZ" dirty="0" err="1" smtClean="0"/>
              <a:t>Playing</a:t>
            </a:r>
            <a:r>
              <a:rPr lang="cs-CZ" dirty="0" smtClean="0"/>
              <a:t> judo</a:t>
            </a:r>
          </a:p>
          <a:p>
            <a:pPr marL="285750" indent="-285750">
              <a:buFont typeface="Arial" pitchFamily="34" charset="0"/>
              <a:buChar char="•"/>
            </a:pPr>
            <a:r>
              <a:rPr lang="cs-CZ" dirty="0" err="1" smtClean="0"/>
              <a:t>Rollerblading</a:t>
            </a:r>
            <a:endParaRPr lang="cs-CZ" dirty="0"/>
          </a:p>
        </p:txBody>
      </p:sp>
      <p:pic>
        <p:nvPicPr>
          <p:cNvPr id="1026" name="Picture 2"/>
          <p:cNvPicPr>
            <a:picLocks noChangeAspect="1" noChangeArrowheads="1"/>
          </p:cNvPicPr>
          <p:nvPr/>
        </p:nvPicPr>
        <p:blipFill>
          <a:blip r:embed="rId16">
            <a:extLst>
              <a:ext uri="{28A0092B-C50C-407E-A947-70E740481C1C}">
                <a14:useLocalDpi xmlns:a14="http://schemas.microsoft.com/office/drawing/2010/main" val="0"/>
              </a:ext>
            </a:extLst>
          </a:blip>
          <a:srcRect/>
          <a:stretch>
            <a:fillRect/>
          </a:stretch>
        </p:blipFill>
        <p:spPr bwMode="auto">
          <a:xfrm>
            <a:off x="4499991" y="1663019"/>
            <a:ext cx="2332683" cy="15802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217880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90" name="Picture 22" descr="http://www.michellehenry.fr/fishing.gif"/>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9612560" y="2204864"/>
            <a:ext cx="3131938" cy="1823071"/>
          </a:xfrm>
          <a:prstGeom prst="rect">
            <a:avLst/>
          </a:prstGeom>
          <a:noFill/>
          <a:extLst>
            <a:ext uri="{909E8E84-426E-40DD-AFC4-6F175D3DCCD1}">
              <a14:hiddenFill xmlns:a14="http://schemas.microsoft.com/office/drawing/2010/main">
                <a:solidFill>
                  <a:srgbClr val="FFFFFF"/>
                </a:solidFill>
              </a14:hiddenFill>
            </a:ext>
          </a:extLst>
        </p:spPr>
      </p:pic>
      <p:sp>
        <p:nvSpPr>
          <p:cNvPr id="3" name="TextovéPole 2"/>
          <p:cNvSpPr txBox="1"/>
          <p:nvPr/>
        </p:nvSpPr>
        <p:spPr>
          <a:xfrm>
            <a:off x="179513" y="1124743"/>
            <a:ext cx="4392488" cy="5632311"/>
          </a:xfrm>
          <a:prstGeom prst="rect">
            <a:avLst/>
          </a:prstGeom>
          <a:solidFill>
            <a:schemeClr val="bg2">
              <a:lumMod val="60000"/>
              <a:lumOff val="40000"/>
            </a:schemeClr>
          </a:solidFill>
          <a:ln>
            <a:solidFill>
              <a:srgbClr val="C00000"/>
            </a:solidFill>
          </a:ln>
        </p:spPr>
        <p:txBody>
          <a:bodyPr wrap="square" rtlCol="0">
            <a:spAutoFit/>
          </a:bodyPr>
          <a:lstStyle/>
          <a:p>
            <a:endParaRPr lang="cs-CZ" dirty="0" smtClean="0"/>
          </a:p>
          <a:p>
            <a:pPr marL="285750" indent="-285750">
              <a:buFont typeface="Arial" pitchFamily="34" charset="0"/>
              <a:buChar char="•"/>
            </a:pPr>
            <a:r>
              <a:rPr lang="cs-CZ" dirty="0" err="1" smtClean="0"/>
              <a:t>Reading</a:t>
            </a:r>
            <a:r>
              <a:rPr lang="cs-CZ" dirty="0"/>
              <a:t/>
            </a:r>
            <a:br>
              <a:rPr lang="cs-CZ" dirty="0"/>
            </a:br>
            <a:endParaRPr lang="cs-CZ" dirty="0"/>
          </a:p>
          <a:p>
            <a:pPr marL="285750" indent="-285750">
              <a:buFont typeface="Arial" pitchFamily="34" charset="0"/>
              <a:buChar char="•"/>
            </a:pPr>
            <a:r>
              <a:rPr lang="cs-CZ" dirty="0" err="1"/>
              <a:t>Swimming</a:t>
            </a:r>
            <a:r>
              <a:rPr lang="cs-CZ" dirty="0"/>
              <a:t/>
            </a:r>
            <a:br>
              <a:rPr lang="cs-CZ" dirty="0"/>
            </a:br>
            <a:endParaRPr lang="cs-CZ" dirty="0"/>
          </a:p>
          <a:p>
            <a:pPr marL="285750" indent="-285750">
              <a:buFont typeface="Arial" pitchFamily="34" charset="0"/>
              <a:buChar char="•"/>
            </a:pPr>
            <a:r>
              <a:rPr lang="cs-CZ" dirty="0"/>
              <a:t>Dancing</a:t>
            </a:r>
            <a:br>
              <a:rPr lang="cs-CZ" dirty="0"/>
            </a:br>
            <a:endParaRPr lang="cs-CZ" dirty="0"/>
          </a:p>
          <a:p>
            <a:pPr marL="285750" indent="-285750">
              <a:buFont typeface="Arial" pitchFamily="34" charset="0"/>
              <a:buChar char="•"/>
            </a:pPr>
            <a:r>
              <a:rPr lang="cs-CZ" dirty="0" err="1"/>
              <a:t>Photography</a:t>
            </a:r>
            <a:r>
              <a:rPr lang="cs-CZ" dirty="0"/>
              <a:t/>
            </a:r>
            <a:br>
              <a:rPr lang="cs-CZ" dirty="0"/>
            </a:br>
            <a:endParaRPr lang="cs-CZ" dirty="0"/>
          </a:p>
          <a:p>
            <a:pPr marL="285750" indent="-285750">
              <a:buFont typeface="Arial" pitchFamily="34" charset="0"/>
              <a:buChar char="•"/>
            </a:pPr>
            <a:r>
              <a:rPr lang="cs-CZ" dirty="0" err="1"/>
              <a:t>Drawing</a:t>
            </a:r>
            <a:r>
              <a:rPr lang="cs-CZ" dirty="0"/>
              <a:t/>
            </a:r>
            <a:br>
              <a:rPr lang="cs-CZ" dirty="0"/>
            </a:br>
            <a:endParaRPr lang="cs-CZ" dirty="0"/>
          </a:p>
          <a:p>
            <a:pPr marL="285750" indent="-285750">
              <a:buFont typeface="Arial" pitchFamily="34" charset="0"/>
              <a:buChar char="•"/>
            </a:pPr>
            <a:r>
              <a:rPr lang="cs-CZ" dirty="0" err="1"/>
              <a:t>Cycling</a:t>
            </a:r>
            <a:r>
              <a:rPr lang="cs-CZ" dirty="0"/>
              <a:t/>
            </a:r>
            <a:br>
              <a:rPr lang="cs-CZ" dirty="0"/>
            </a:br>
            <a:endParaRPr lang="cs-CZ" dirty="0"/>
          </a:p>
          <a:p>
            <a:pPr marL="285750" indent="-285750">
              <a:buFont typeface="Arial" pitchFamily="34" charset="0"/>
              <a:buChar char="•"/>
            </a:pPr>
            <a:r>
              <a:rPr lang="cs-CZ" dirty="0" err="1"/>
              <a:t>Rollerblading</a:t>
            </a:r>
            <a:r>
              <a:rPr lang="cs-CZ" dirty="0"/>
              <a:t/>
            </a:r>
            <a:br>
              <a:rPr lang="cs-CZ" dirty="0"/>
            </a:br>
            <a:endParaRPr lang="cs-CZ" dirty="0"/>
          </a:p>
          <a:p>
            <a:pPr marL="285750" indent="-285750">
              <a:buFont typeface="Arial" pitchFamily="34" charset="0"/>
              <a:buChar char="•"/>
            </a:pPr>
            <a:r>
              <a:rPr lang="cs-CZ" dirty="0"/>
              <a:t>Shopping</a:t>
            </a:r>
            <a:br>
              <a:rPr lang="cs-CZ" dirty="0"/>
            </a:br>
            <a:endParaRPr lang="cs-CZ" dirty="0"/>
          </a:p>
          <a:p>
            <a:pPr marL="285750" indent="-285750">
              <a:buFont typeface="Arial" pitchFamily="34" charset="0"/>
              <a:buChar char="•"/>
            </a:pPr>
            <a:r>
              <a:rPr lang="cs-CZ" dirty="0" err="1"/>
              <a:t>Cinema</a:t>
            </a:r>
            <a:r>
              <a:rPr lang="cs-CZ" dirty="0"/>
              <a:t/>
            </a:r>
            <a:br>
              <a:rPr lang="cs-CZ" dirty="0"/>
            </a:br>
            <a:endParaRPr lang="cs-CZ" dirty="0"/>
          </a:p>
          <a:p>
            <a:pPr marL="285750" indent="-285750">
              <a:buFont typeface="Arial" pitchFamily="34" charset="0"/>
              <a:buChar char="•"/>
            </a:pPr>
            <a:r>
              <a:rPr lang="cs-CZ" dirty="0" err="1" smtClean="0"/>
              <a:t>Travelling</a:t>
            </a:r>
            <a:endParaRPr lang="cs-CZ" dirty="0"/>
          </a:p>
        </p:txBody>
      </p:sp>
      <p:sp>
        <p:nvSpPr>
          <p:cNvPr id="4" name="TextovéPole 3"/>
          <p:cNvSpPr txBox="1"/>
          <p:nvPr/>
        </p:nvSpPr>
        <p:spPr>
          <a:xfrm>
            <a:off x="4572000" y="1124743"/>
            <a:ext cx="4104455" cy="5632311"/>
          </a:xfrm>
          <a:prstGeom prst="rect">
            <a:avLst/>
          </a:prstGeom>
          <a:solidFill>
            <a:schemeClr val="bg2">
              <a:lumMod val="60000"/>
              <a:lumOff val="40000"/>
            </a:schemeClr>
          </a:solidFill>
          <a:ln>
            <a:solidFill>
              <a:srgbClr val="C00000"/>
            </a:solidFill>
          </a:ln>
        </p:spPr>
        <p:txBody>
          <a:bodyPr wrap="square" rtlCol="0">
            <a:spAutoFit/>
          </a:bodyPr>
          <a:lstStyle/>
          <a:p>
            <a:endParaRPr lang="cs-CZ" dirty="0" smtClean="0"/>
          </a:p>
          <a:p>
            <a:pPr marL="285750" indent="-285750">
              <a:buFont typeface="Arial" pitchFamily="34" charset="0"/>
              <a:buChar char="•"/>
            </a:pPr>
            <a:r>
              <a:rPr lang="cs-CZ" dirty="0" smtClean="0"/>
              <a:t>Bike</a:t>
            </a:r>
            <a:r>
              <a:rPr lang="cs-CZ" dirty="0"/>
              <a:t/>
            </a:r>
            <a:br>
              <a:rPr lang="cs-CZ" dirty="0"/>
            </a:br>
            <a:endParaRPr lang="cs-CZ" dirty="0"/>
          </a:p>
          <a:p>
            <a:pPr marL="285750" indent="-285750">
              <a:buFont typeface="Arial" pitchFamily="34" charset="0"/>
              <a:buChar char="•"/>
            </a:pPr>
            <a:r>
              <a:rPr lang="cs-CZ" dirty="0"/>
              <a:t>Plane</a:t>
            </a:r>
            <a:br>
              <a:rPr lang="cs-CZ" dirty="0"/>
            </a:br>
            <a:endParaRPr lang="cs-CZ" dirty="0"/>
          </a:p>
          <a:p>
            <a:pPr marL="285750" indent="-285750">
              <a:buFont typeface="Arial" pitchFamily="34" charset="0"/>
              <a:buChar char="•"/>
            </a:pPr>
            <a:r>
              <a:rPr lang="cs-CZ" dirty="0" err="1" smtClean="0"/>
              <a:t>Rollerblades</a:t>
            </a:r>
            <a:r>
              <a:rPr lang="cs-CZ" dirty="0"/>
              <a:t/>
            </a:r>
            <a:br>
              <a:rPr lang="cs-CZ" dirty="0"/>
            </a:br>
            <a:endParaRPr lang="cs-CZ" dirty="0"/>
          </a:p>
          <a:p>
            <a:pPr marL="285750" indent="-285750">
              <a:buFont typeface="Arial" pitchFamily="34" charset="0"/>
              <a:buChar char="•"/>
            </a:pPr>
            <a:r>
              <a:rPr lang="cs-CZ" dirty="0" err="1"/>
              <a:t>Pencils</a:t>
            </a:r>
            <a:r>
              <a:rPr lang="cs-CZ" dirty="0"/>
              <a:t/>
            </a:r>
            <a:br>
              <a:rPr lang="cs-CZ" dirty="0"/>
            </a:br>
            <a:endParaRPr lang="cs-CZ" dirty="0"/>
          </a:p>
          <a:p>
            <a:pPr marL="285750" indent="-285750">
              <a:buFont typeface="Arial" pitchFamily="34" charset="0"/>
              <a:buChar char="•"/>
            </a:pPr>
            <a:r>
              <a:rPr lang="cs-CZ" dirty="0" err="1"/>
              <a:t>Camera</a:t>
            </a:r>
            <a:r>
              <a:rPr lang="cs-CZ" dirty="0"/>
              <a:t/>
            </a:r>
            <a:br>
              <a:rPr lang="cs-CZ" dirty="0"/>
            </a:br>
            <a:endParaRPr lang="cs-CZ" dirty="0"/>
          </a:p>
          <a:p>
            <a:pPr marL="285750" indent="-285750">
              <a:buFont typeface="Arial" pitchFamily="34" charset="0"/>
              <a:buChar char="•"/>
            </a:pPr>
            <a:r>
              <a:rPr lang="cs-CZ" dirty="0" err="1"/>
              <a:t>Sea</a:t>
            </a:r>
            <a:r>
              <a:rPr lang="cs-CZ" dirty="0"/>
              <a:t/>
            </a:r>
            <a:br>
              <a:rPr lang="cs-CZ" dirty="0"/>
            </a:br>
            <a:endParaRPr lang="cs-CZ" dirty="0"/>
          </a:p>
          <a:p>
            <a:pPr marL="285750" indent="-285750">
              <a:buFont typeface="Arial" pitchFamily="34" charset="0"/>
              <a:buChar char="•"/>
            </a:pPr>
            <a:r>
              <a:rPr lang="cs-CZ" dirty="0" err="1"/>
              <a:t>Clothes</a:t>
            </a:r>
            <a:r>
              <a:rPr lang="cs-CZ" dirty="0"/>
              <a:t/>
            </a:r>
            <a:br>
              <a:rPr lang="cs-CZ" dirty="0"/>
            </a:br>
            <a:endParaRPr lang="cs-CZ" dirty="0"/>
          </a:p>
          <a:p>
            <a:pPr marL="285750" indent="-285750">
              <a:buFont typeface="Arial" pitchFamily="34" charset="0"/>
              <a:buChar char="•"/>
            </a:pPr>
            <a:r>
              <a:rPr lang="cs-CZ" dirty="0"/>
              <a:t>Music</a:t>
            </a:r>
            <a:br>
              <a:rPr lang="cs-CZ" dirty="0"/>
            </a:br>
            <a:endParaRPr lang="cs-CZ" dirty="0"/>
          </a:p>
          <a:p>
            <a:pPr marL="285750" indent="-285750">
              <a:buFont typeface="Arial" pitchFamily="34" charset="0"/>
              <a:buChar char="•"/>
            </a:pPr>
            <a:r>
              <a:rPr lang="cs-CZ" dirty="0"/>
              <a:t>Film</a:t>
            </a:r>
            <a:br>
              <a:rPr lang="cs-CZ" dirty="0"/>
            </a:br>
            <a:endParaRPr lang="cs-CZ" dirty="0"/>
          </a:p>
          <a:p>
            <a:pPr marL="285750" indent="-285750">
              <a:buFont typeface="Arial" pitchFamily="34" charset="0"/>
              <a:buChar char="•"/>
            </a:pPr>
            <a:r>
              <a:rPr lang="cs-CZ" dirty="0" err="1" smtClean="0"/>
              <a:t>Book</a:t>
            </a:r>
            <a:endParaRPr lang="cs-CZ" dirty="0"/>
          </a:p>
        </p:txBody>
      </p:sp>
      <p:sp>
        <p:nvSpPr>
          <p:cNvPr id="5" name="TextovéPole 4"/>
          <p:cNvSpPr txBox="1"/>
          <p:nvPr/>
        </p:nvSpPr>
        <p:spPr>
          <a:xfrm>
            <a:off x="179513" y="188640"/>
            <a:ext cx="8496942" cy="707886"/>
          </a:xfrm>
          <a:prstGeom prst="rect">
            <a:avLst/>
          </a:prstGeom>
          <a:noFill/>
          <a:ln>
            <a:solidFill>
              <a:srgbClr val="C00000"/>
            </a:solidFill>
          </a:ln>
        </p:spPr>
        <p:txBody>
          <a:bodyPr wrap="square" rtlCol="0">
            <a:spAutoFit/>
          </a:bodyPr>
          <a:lstStyle/>
          <a:p>
            <a:pPr marL="342900" indent="-342900">
              <a:buFont typeface="Wingdings" pitchFamily="2" charset="2"/>
              <a:buChar char="q"/>
            </a:pPr>
            <a:r>
              <a:rPr lang="en-US" sz="2000" dirty="0" smtClean="0">
                <a:solidFill>
                  <a:srgbClr val="0070C0"/>
                </a:solidFill>
              </a:rPr>
              <a:t>Match </a:t>
            </a:r>
            <a:r>
              <a:rPr lang="en-US" sz="2000" dirty="0">
                <a:solidFill>
                  <a:srgbClr val="0070C0"/>
                </a:solidFill>
              </a:rPr>
              <a:t>the items on the right with the items on the </a:t>
            </a:r>
            <a:r>
              <a:rPr lang="en-US" sz="2000" dirty="0" smtClean="0">
                <a:solidFill>
                  <a:srgbClr val="0070C0"/>
                </a:solidFill>
              </a:rPr>
              <a:t>left</a:t>
            </a:r>
            <a:r>
              <a:rPr lang="cs-CZ" sz="2000" dirty="0" smtClean="0">
                <a:solidFill>
                  <a:srgbClr val="0070C0"/>
                </a:solidFill>
              </a:rPr>
              <a:t>:</a:t>
            </a:r>
          </a:p>
          <a:p>
            <a:pPr marL="342900" indent="-342900">
              <a:buFont typeface="Wingdings" pitchFamily="2" charset="2"/>
              <a:buChar char="q"/>
            </a:pPr>
            <a:r>
              <a:rPr lang="cs-CZ" sz="2000" dirty="0" smtClean="0">
                <a:solidFill>
                  <a:srgbClr val="0070C0"/>
                </a:solidFill>
              </a:rPr>
              <a:t>Make as many </a:t>
            </a:r>
            <a:r>
              <a:rPr lang="cs-CZ" sz="2000" dirty="0" err="1" smtClean="0">
                <a:solidFill>
                  <a:srgbClr val="0070C0"/>
                </a:solidFill>
              </a:rPr>
              <a:t>sentences</a:t>
            </a:r>
            <a:r>
              <a:rPr lang="cs-CZ" sz="2000" dirty="0" smtClean="0">
                <a:solidFill>
                  <a:srgbClr val="0070C0"/>
                </a:solidFill>
              </a:rPr>
              <a:t> as </a:t>
            </a:r>
            <a:r>
              <a:rPr lang="cs-CZ" sz="2000" dirty="0" err="1" smtClean="0">
                <a:solidFill>
                  <a:srgbClr val="0070C0"/>
                </a:solidFill>
              </a:rPr>
              <a:t>you</a:t>
            </a:r>
            <a:r>
              <a:rPr lang="cs-CZ" sz="2000" dirty="0" smtClean="0">
                <a:solidFill>
                  <a:srgbClr val="0070C0"/>
                </a:solidFill>
              </a:rPr>
              <a:t> </a:t>
            </a:r>
            <a:r>
              <a:rPr lang="cs-CZ" sz="2000" dirty="0" err="1" smtClean="0">
                <a:solidFill>
                  <a:srgbClr val="0070C0"/>
                </a:solidFill>
              </a:rPr>
              <a:t>can</a:t>
            </a:r>
            <a:r>
              <a:rPr lang="cs-CZ" sz="2000" dirty="0" smtClean="0">
                <a:solidFill>
                  <a:srgbClr val="0070C0"/>
                </a:solidFill>
              </a:rPr>
              <a:t>: </a:t>
            </a:r>
            <a:endParaRPr lang="cs-CZ" sz="2000" dirty="0">
              <a:solidFill>
                <a:srgbClr val="0070C0"/>
              </a:solidFill>
            </a:endParaRPr>
          </a:p>
        </p:txBody>
      </p:sp>
    </p:spTree>
    <p:extLst>
      <p:ext uri="{BB962C8B-B14F-4D97-AF65-F5344CB8AC3E}">
        <p14:creationId xmlns:p14="http://schemas.microsoft.com/office/powerpoint/2010/main" val="330026324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délník 1"/>
          <p:cNvSpPr/>
          <p:nvPr/>
        </p:nvSpPr>
        <p:spPr>
          <a:xfrm>
            <a:off x="395536" y="404664"/>
            <a:ext cx="8352928" cy="5909310"/>
          </a:xfrm>
          <a:prstGeom prst="rect">
            <a:avLst/>
          </a:prstGeom>
        </p:spPr>
        <p:txBody>
          <a:bodyPr wrap="square">
            <a:spAutoFit/>
          </a:bodyPr>
          <a:lstStyle/>
          <a:p>
            <a:r>
              <a:rPr lang="cs-CZ" dirty="0" smtClean="0">
                <a:solidFill>
                  <a:srgbClr val="0070C0"/>
                </a:solidFill>
              </a:rPr>
              <a:t>DO YOU KNOW ANY OTHER LEISURE TIME ACTIVITIES ?</a:t>
            </a:r>
          </a:p>
          <a:p>
            <a:endParaRPr lang="cs-CZ" dirty="0" smtClean="0"/>
          </a:p>
          <a:p>
            <a:pPr marL="285750" indent="-285750">
              <a:buFont typeface="Arial" pitchFamily="34" charset="0"/>
              <a:buChar char="•"/>
            </a:pPr>
            <a:r>
              <a:rPr lang="cs-CZ" dirty="0" smtClean="0"/>
              <a:t> </a:t>
            </a:r>
            <a:r>
              <a:rPr lang="en-US" dirty="0" smtClean="0"/>
              <a:t>make </a:t>
            </a:r>
            <a:r>
              <a:rPr lang="en-US" dirty="0"/>
              <a:t>a </a:t>
            </a:r>
            <a:r>
              <a:rPr lang="en-US" dirty="0" smtClean="0"/>
              <a:t>scrapbook</a:t>
            </a:r>
            <a:endParaRPr lang="cs-CZ" dirty="0" smtClean="0"/>
          </a:p>
          <a:p>
            <a:pPr marL="285750" indent="-285750">
              <a:buFont typeface="Arial" pitchFamily="34" charset="0"/>
              <a:buChar char="•"/>
            </a:pPr>
            <a:r>
              <a:rPr lang="en-US" dirty="0" smtClean="0"/>
              <a:t> </a:t>
            </a:r>
            <a:r>
              <a:rPr lang="en-US" dirty="0"/>
              <a:t>collect </a:t>
            </a:r>
            <a:r>
              <a:rPr lang="en-US" dirty="0" smtClean="0"/>
              <a:t>things</a:t>
            </a:r>
            <a:endParaRPr lang="cs-CZ" dirty="0" smtClean="0"/>
          </a:p>
          <a:p>
            <a:pPr marL="285750" indent="-285750">
              <a:buFont typeface="Arial" pitchFamily="34" charset="0"/>
              <a:buChar char="•"/>
            </a:pPr>
            <a:r>
              <a:rPr lang="en-US" dirty="0" smtClean="0"/>
              <a:t> </a:t>
            </a:r>
            <a:r>
              <a:rPr lang="en-US" dirty="0"/>
              <a:t>ride </a:t>
            </a:r>
            <a:r>
              <a:rPr lang="cs-CZ" dirty="0" smtClean="0"/>
              <a:t>a </a:t>
            </a:r>
            <a:r>
              <a:rPr lang="en-US" dirty="0" smtClean="0"/>
              <a:t>bike</a:t>
            </a:r>
            <a:r>
              <a:rPr lang="cs-CZ" dirty="0" smtClean="0"/>
              <a:t> </a:t>
            </a:r>
            <a:r>
              <a:rPr lang="cs-CZ" dirty="0" err="1" smtClean="0"/>
              <a:t>or</a:t>
            </a:r>
            <a:r>
              <a:rPr lang="cs-CZ" dirty="0" smtClean="0"/>
              <a:t> a </a:t>
            </a:r>
            <a:r>
              <a:rPr lang="cs-CZ" dirty="0" err="1" smtClean="0"/>
              <a:t>scooter</a:t>
            </a:r>
            <a:endParaRPr lang="cs-CZ" dirty="0" smtClean="0"/>
          </a:p>
          <a:p>
            <a:pPr marL="285750" indent="-285750">
              <a:buFont typeface="Arial" pitchFamily="34" charset="0"/>
              <a:buChar char="•"/>
            </a:pPr>
            <a:r>
              <a:rPr lang="en-US" dirty="0" smtClean="0"/>
              <a:t> </a:t>
            </a:r>
            <a:r>
              <a:rPr lang="en-US" dirty="0"/>
              <a:t>play with </a:t>
            </a:r>
            <a:r>
              <a:rPr lang="en-US" dirty="0" smtClean="0"/>
              <a:t>trains</a:t>
            </a:r>
            <a:endParaRPr lang="cs-CZ" dirty="0" smtClean="0"/>
          </a:p>
          <a:p>
            <a:pPr marL="285750" indent="-285750">
              <a:buFont typeface="Arial" pitchFamily="34" charset="0"/>
              <a:buChar char="•"/>
            </a:pPr>
            <a:r>
              <a:rPr lang="en-US" dirty="0" smtClean="0"/>
              <a:t> </a:t>
            </a:r>
            <a:r>
              <a:rPr lang="en-US" dirty="0"/>
              <a:t>play with </a:t>
            </a:r>
            <a:r>
              <a:rPr lang="en-US" dirty="0" smtClean="0"/>
              <a:t>dolls</a:t>
            </a:r>
            <a:endParaRPr lang="cs-CZ" dirty="0" smtClean="0"/>
          </a:p>
          <a:p>
            <a:pPr marL="285750" indent="-285750">
              <a:buFont typeface="Arial" pitchFamily="34" charset="0"/>
              <a:buChar char="•"/>
            </a:pPr>
            <a:r>
              <a:rPr lang="cs-CZ" dirty="0" smtClean="0"/>
              <a:t> play party </a:t>
            </a:r>
            <a:r>
              <a:rPr lang="cs-CZ" dirty="0" err="1" smtClean="0"/>
              <a:t>games</a:t>
            </a:r>
            <a:endParaRPr lang="cs-CZ" dirty="0" smtClean="0"/>
          </a:p>
          <a:p>
            <a:pPr marL="285750" indent="-285750">
              <a:buFont typeface="Arial" pitchFamily="34" charset="0"/>
              <a:buChar char="•"/>
            </a:pPr>
            <a:r>
              <a:rPr lang="en-US" dirty="0" smtClean="0"/>
              <a:t> </a:t>
            </a:r>
            <a:r>
              <a:rPr lang="cs-CZ" dirty="0" smtClean="0"/>
              <a:t>go to </a:t>
            </a:r>
            <a:r>
              <a:rPr lang="cs-CZ" dirty="0" err="1" smtClean="0"/>
              <a:t>the</a:t>
            </a:r>
            <a:r>
              <a:rPr lang="cs-CZ" dirty="0" smtClean="0"/>
              <a:t> </a:t>
            </a:r>
            <a:r>
              <a:rPr lang="cs-CZ" dirty="0" err="1" smtClean="0"/>
              <a:t>theatre</a:t>
            </a:r>
            <a:endParaRPr lang="cs-CZ" dirty="0" smtClean="0"/>
          </a:p>
          <a:p>
            <a:pPr marL="285750" indent="-285750">
              <a:buFont typeface="Arial" pitchFamily="34" charset="0"/>
              <a:buChar char="•"/>
            </a:pPr>
            <a:r>
              <a:rPr lang="en-US" dirty="0" smtClean="0"/>
              <a:t> </a:t>
            </a:r>
            <a:r>
              <a:rPr lang="en-US" dirty="0"/>
              <a:t>email </a:t>
            </a:r>
            <a:r>
              <a:rPr lang="en-US" dirty="0" smtClean="0"/>
              <a:t>friends</a:t>
            </a:r>
            <a:endParaRPr lang="cs-CZ" dirty="0" smtClean="0"/>
          </a:p>
          <a:p>
            <a:pPr marL="285750" indent="-285750">
              <a:buFont typeface="Arial" pitchFamily="34" charset="0"/>
              <a:buChar char="•"/>
            </a:pPr>
            <a:r>
              <a:rPr lang="en-US" dirty="0" smtClean="0"/>
              <a:t> </a:t>
            </a:r>
            <a:r>
              <a:rPr lang="en-US" dirty="0"/>
              <a:t>watch </a:t>
            </a:r>
            <a:r>
              <a:rPr lang="cs-CZ" dirty="0" err="1" smtClean="0"/>
              <a:t>films</a:t>
            </a:r>
            <a:endParaRPr lang="cs-CZ" dirty="0" smtClean="0"/>
          </a:p>
          <a:p>
            <a:pPr marL="285750" indent="-285750">
              <a:buFont typeface="Arial" pitchFamily="34" charset="0"/>
              <a:buChar char="•"/>
            </a:pPr>
            <a:r>
              <a:rPr lang="en-US" dirty="0" smtClean="0"/>
              <a:t> </a:t>
            </a:r>
            <a:r>
              <a:rPr lang="en-US" dirty="0"/>
              <a:t>paint </a:t>
            </a:r>
            <a:r>
              <a:rPr lang="en-US" dirty="0" smtClean="0"/>
              <a:t>pictures</a:t>
            </a:r>
            <a:endParaRPr lang="cs-CZ" dirty="0" smtClean="0"/>
          </a:p>
          <a:p>
            <a:pPr marL="285750" indent="-285750">
              <a:buFont typeface="Arial" pitchFamily="34" charset="0"/>
              <a:buChar char="•"/>
            </a:pPr>
            <a:r>
              <a:rPr lang="cs-CZ" dirty="0" smtClean="0"/>
              <a:t> </a:t>
            </a:r>
            <a:r>
              <a:rPr lang="en-US" dirty="0" smtClean="0"/>
              <a:t>do puzzles</a:t>
            </a:r>
            <a:endParaRPr lang="cs-CZ" dirty="0" smtClean="0"/>
          </a:p>
          <a:p>
            <a:pPr marL="285750" indent="-285750">
              <a:buFont typeface="Arial" pitchFamily="34" charset="0"/>
              <a:buChar char="•"/>
            </a:pPr>
            <a:r>
              <a:rPr lang="cs-CZ" dirty="0" smtClean="0"/>
              <a:t> </a:t>
            </a:r>
            <a:r>
              <a:rPr lang="en-US" dirty="0" smtClean="0"/>
              <a:t>play </a:t>
            </a:r>
            <a:r>
              <a:rPr lang="en-US" dirty="0"/>
              <a:t>games with </a:t>
            </a:r>
            <a:r>
              <a:rPr lang="cs-CZ" dirty="0"/>
              <a:t>g</a:t>
            </a:r>
            <a:r>
              <a:rPr lang="en-US" dirty="0" err="1" smtClean="0"/>
              <a:t>randpa</a:t>
            </a:r>
            <a:r>
              <a:rPr lang="cs-CZ" dirty="0" err="1" smtClean="0"/>
              <a:t>rents</a:t>
            </a:r>
            <a:endParaRPr lang="cs-CZ" dirty="0" smtClean="0"/>
          </a:p>
          <a:p>
            <a:pPr marL="285750" indent="-285750">
              <a:buFont typeface="Arial" pitchFamily="34" charset="0"/>
              <a:buChar char="•"/>
            </a:pPr>
            <a:r>
              <a:rPr lang="en-US" dirty="0" smtClean="0"/>
              <a:t> </a:t>
            </a:r>
            <a:r>
              <a:rPr lang="en-US" dirty="0"/>
              <a:t>fly a </a:t>
            </a:r>
            <a:r>
              <a:rPr lang="en-US" dirty="0" smtClean="0"/>
              <a:t>kite</a:t>
            </a:r>
            <a:endParaRPr lang="cs-CZ" dirty="0" smtClean="0"/>
          </a:p>
          <a:p>
            <a:pPr marL="285750" indent="-285750">
              <a:buFont typeface="Arial" pitchFamily="34" charset="0"/>
              <a:buChar char="•"/>
            </a:pPr>
            <a:r>
              <a:rPr lang="en-US" dirty="0" smtClean="0"/>
              <a:t> </a:t>
            </a:r>
            <a:r>
              <a:rPr lang="en-US" dirty="0"/>
              <a:t>read </a:t>
            </a:r>
            <a:r>
              <a:rPr lang="en-US" dirty="0" smtClean="0"/>
              <a:t>book</a:t>
            </a:r>
            <a:r>
              <a:rPr lang="cs-CZ" dirty="0" smtClean="0"/>
              <a:t>s and </a:t>
            </a:r>
            <a:r>
              <a:rPr lang="cs-CZ" dirty="0" err="1" smtClean="0"/>
              <a:t>magazines</a:t>
            </a:r>
            <a:endParaRPr lang="cs-CZ" dirty="0" smtClean="0"/>
          </a:p>
          <a:p>
            <a:pPr marL="285750" indent="-285750">
              <a:buFont typeface="Arial" pitchFamily="34" charset="0"/>
              <a:buChar char="•"/>
            </a:pPr>
            <a:r>
              <a:rPr lang="en-US" dirty="0" smtClean="0"/>
              <a:t> </a:t>
            </a:r>
            <a:r>
              <a:rPr lang="en-US" dirty="0"/>
              <a:t>play video </a:t>
            </a:r>
            <a:r>
              <a:rPr lang="en-US" dirty="0" smtClean="0"/>
              <a:t>games</a:t>
            </a:r>
            <a:endParaRPr lang="cs-CZ" dirty="0" smtClean="0"/>
          </a:p>
          <a:p>
            <a:pPr marL="285750" indent="-285750">
              <a:buFont typeface="Arial" pitchFamily="34" charset="0"/>
              <a:buChar char="•"/>
            </a:pPr>
            <a:r>
              <a:rPr lang="cs-CZ" dirty="0" smtClean="0"/>
              <a:t> </a:t>
            </a:r>
            <a:r>
              <a:rPr lang="en-US" dirty="0" smtClean="0"/>
              <a:t>build models</a:t>
            </a:r>
            <a:endParaRPr lang="cs-CZ" dirty="0" smtClean="0"/>
          </a:p>
          <a:p>
            <a:pPr marL="285750" indent="-285750">
              <a:buFont typeface="Arial" pitchFamily="34" charset="0"/>
              <a:buChar char="•"/>
            </a:pPr>
            <a:r>
              <a:rPr lang="cs-CZ" dirty="0" smtClean="0"/>
              <a:t> </a:t>
            </a:r>
            <a:r>
              <a:rPr lang="cs-CZ" dirty="0" err="1" smtClean="0"/>
              <a:t>watch</a:t>
            </a:r>
            <a:r>
              <a:rPr lang="cs-CZ" dirty="0" smtClean="0"/>
              <a:t> </a:t>
            </a:r>
            <a:r>
              <a:rPr lang="en-US" dirty="0" smtClean="0"/>
              <a:t>a </a:t>
            </a:r>
            <a:r>
              <a:rPr lang="en-US" dirty="0"/>
              <a:t>puppet </a:t>
            </a:r>
            <a:r>
              <a:rPr lang="en-US" dirty="0" smtClean="0"/>
              <a:t>show</a:t>
            </a:r>
            <a:endParaRPr lang="cs-CZ" dirty="0" smtClean="0"/>
          </a:p>
          <a:p>
            <a:pPr marL="285750" indent="-285750">
              <a:buFont typeface="Arial" pitchFamily="34" charset="0"/>
              <a:buChar char="•"/>
            </a:pPr>
            <a:r>
              <a:rPr lang="en-US" dirty="0" smtClean="0"/>
              <a:t> </a:t>
            </a:r>
            <a:r>
              <a:rPr lang="en-US" dirty="0"/>
              <a:t>jump </a:t>
            </a:r>
            <a:r>
              <a:rPr lang="en-US" dirty="0" smtClean="0"/>
              <a:t>rope</a:t>
            </a:r>
            <a:endParaRPr lang="cs-CZ" dirty="0" smtClean="0"/>
          </a:p>
          <a:p>
            <a:pPr marL="285750" indent="-285750">
              <a:buFont typeface="Arial" pitchFamily="34" charset="0"/>
              <a:buChar char="•"/>
            </a:pPr>
            <a:endParaRPr lang="en-US" dirty="0"/>
          </a:p>
        </p:txBody>
      </p:sp>
      <p:sp>
        <p:nvSpPr>
          <p:cNvPr id="3" name="Zástupný symbol pro číslo snímku 2"/>
          <p:cNvSpPr>
            <a:spLocks noGrp="1"/>
          </p:cNvSpPr>
          <p:nvPr>
            <p:ph type="sldNum" sz="quarter" idx="12"/>
          </p:nvPr>
        </p:nvSpPr>
        <p:spPr/>
        <p:txBody>
          <a:bodyPr/>
          <a:lstStyle/>
          <a:p>
            <a:fld id="{EB1D7982-3F9A-46A4-960F-A5F562051702}" type="slidenum">
              <a:rPr lang="cs-CZ" smtClean="0"/>
              <a:t>8</a:t>
            </a:fld>
            <a:endParaRPr lang="cs-CZ"/>
          </a:p>
        </p:txBody>
      </p:sp>
    </p:spTree>
    <p:extLst>
      <p:ext uri="{BB962C8B-B14F-4D97-AF65-F5344CB8AC3E}">
        <p14:creationId xmlns:p14="http://schemas.microsoft.com/office/powerpoint/2010/main" val="129262837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89" name="Picture 1" descr="http://www.enchantedlearning.com/b2gifs/backpack.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80312" y="5171904"/>
            <a:ext cx="1325104" cy="1432961"/>
          </a:xfrm>
          <a:prstGeom prst="rect">
            <a:avLst/>
          </a:prstGeom>
          <a:noFill/>
          <a:extLst>
            <a:ext uri="{909E8E84-426E-40DD-AFC4-6F175D3DCCD1}">
              <a14:hiddenFill xmlns:a14="http://schemas.microsoft.com/office/drawing/2010/main">
                <a:solidFill>
                  <a:srgbClr val="FFFFFF"/>
                </a:solidFill>
              </a14:hiddenFill>
            </a:ext>
          </a:extLst>
        </p:spPr>
      </p:pic>
      <p:pic>
        <p:nvPicPr>
          <p:cNvPr id="12290" name="Picture 2" descr="http://www.enchantedlearning.com/bgifs/Bathingsuit.G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10062" y="3290747"/>
            <a:ext cx="1395413" cy="2968424"/>
          </a:xfrm>
          <a:prstGeom prst="rect">
            <a:avLst/>
          </a:prstGeom>
          <a:noFill/>
          <a:extLst>
            <a:ext uri="{909E8E84-426E-40DD-AFC4-6F175D3DCCD1}">
              <a14:hiddenFill xmlns:a14="http://schemas.microsoft.com/office/drawing/2010/main">
                <a:solidFill>
                  <a:srgbClr val="FFFFFF"/>
                </a:solidFill>
              </a14:hiddenFill>
            </a:ext>
          </a:extLst>
        </p:spPr>
      </p:pic>
      <p:pic>
        <p:nvPicPr>
          <p:cNvPr id="12291" name="Picture 3" descr="http://www.enchantedlearning.com/bgifs/Boots.GIF"/>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517502" y="3718674"/>
            <a:ext cx="2580483" cy="1268239"/>
          </a:xfrm>
          <a:prstGeom prst="rect">
            <a:avLst/>
          </a:prstGeom>
          <a:noFill/>
          <a:extLst>
            <a:ext uri="{909E8E84-426E-40DD-AFC4-6F175D3DCCD1}">
              <a14:hiddenFill xmlns:a14="http://schemas.microsoft.com/office/drawing/2010/main">
                <a:solidFill>
                  <a:srgbClr val="FFFFFF"/>
                </a:solidFill>
              </a14:hiddenFill>
            </a:ext>
          </a:extLst>
        </p:spPr>
      </p:pic>
      <p:pic>
        <p:nvPicPr>
          <p:cNvPr id="12292" name="Picture 4" descr="http://www.enchantedlearning.com/cgifs/Camera.GIF"/>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095113" y="5545639"/>
            <a:ext cx="1810935" cy="1059226"/>
          </a:xfrm>
          <a:prstGeom prst="rect">
            <a:avLst/>
          </a:prstGeom>
          <a:noFill/>
          <a:extLst>
            <a:ext uri="{909E8E84-426E-40DD-AFC4-6F175D3DCCD1}">
              <a14:hiddenFill xmlns:a14="http://schemas.microsoft.com/office/drawing/2010/main">
                <a:solidFill>
                  <a:srgbClr val="FFFFFF"/>
                </a:solidFill>
              </a14:hiddenFill>
            </a:ext>
          </a:extLst>
        </p:spPr>
      </p:pic>
      <p:pic>
        <p:nvPicPr>
          <p:cNvPr id="12293" name="Picture 5" descr="http://www.enchantedlearning.com/Camper.GIF"/>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93276" y="2952717"/>
            <a:ext cx="2075024" cy="1383349"/>
          </a:xfrm>
          <a:prstGeom prst="rect">
            <a:avLst/>
          </a:prstGeom>
          <a:noFill/>
          <a:extLst>
            <a:ext uri="{909E8E84-426E-40DD-AFC4-6F175D3DCCD1}">
              <a14:hiddenFill xmlns:a14="http://schemas.microsoft.com/office/drawing/2010/main">
                <a:solidFill>
                  <a:srgbClr val="FFFFFF"/>
                </a:solidFill>
              </a14:hiddenFill>
            </a:ext>
          </a:extLst>
        </p:spPr>
      </p:pic>
      <p:pic>
        <p:nvPicPr>
          <p:cNvPr id="12294" name="Picture 6" descr="http://www.enchantedlearning.com/fgifs/Fire.GIF"/>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081444" y="686464"/>
            <a:ext cx="1361703" cy="1485493"/>
          </a:xfrm>
          <a:prstGeom prst="rect">
            <a:avLst/>
          </a:prstGeom>
          <a:noFill/>
          <a:extLst>
            <a:ext uri="{909E8E84-426E-40DD-AFC4-6F175D3DCCD1}">
              <a14:hiddenFill xmlns:a14="http://schemas.microsoft.com/office/drawing/2010/main">
                <a:solidFill>
                  <a:srgbClr val="FFFFFF"/>
                </a:solidFill>
              </a14:hiddenFill>
            </a:ext>
          </a:extLst>
        </p:spPr>
      </p:pic>
      <p:pic>
        <p:nvPicPr>
          <p:cNvPr id="12295" name="Picture 7" descr="http://www.enchantedlearning.com/tgifs/Tent.GIF"/>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64141" y="994646"/>
            <a:ext cx="2253225" cy="1211108"/>
          </a:xfrm>
          <a:prstGeom prst="rect">
            <a:avLst/>
          </a:prstGeom>
          <a:noFill/>
          <a:extLst>
            <a:ext uri="{909E8E84-426E-40DD-AFC4-6F175D3DCCD1}">
              <a14:hiddenFill xmlns:a14="http://schemas.microsoft.com/office/drawing/2010/main">
                <a:solidFill>
                  <a:srgbClr val="FFFFFF"/>
                </a:solidFill>
              </a14:hiddenFill>
            </a:ext>
          </a:extLst>
        </p:spPr>
      </p:pic>
      <p:pic>
        <p:nvPicPr>
          <p:cNvPr id="12296" name="Picture 8" descr="http://www.enchantedlearning.com/cgifs/Canoe.GIF"/>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64141" y="205031"/>
            <a:ext cx="2255184" cy="666750"/>
          </a:xfrm>
          <a:prstGeom prst="rect">
            <a:avLst/>
          </a:prstGeom>
          <a:noFill/>
          <a:extLst>
            <a:ext uri="{909E8E84-426E-40DD-AFC4-6F175D3DCCD1}">
              <a14:hiddenFill xmlns:a14="http://schemas.microsoft.com/office/drawing/2010/main">
                <a:solidFill>
                  <a:srgbClr val="FFFFFF"/>
                </a:solidFill>
              </a14:hiddenFill>
            </a:ext>
          </a:extLst>
        </p:spPr>
      </p:pic>
      <p:pic>
        <p:nvPicPr>
          <p:cNvPr id="12297" name="Picture 9" descr="http://www.enchantedlearning.com/cgifs/Compass.GIF"/>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2845930" y="525512"/>
            <a:ext cx="1201399" cy="1201399"/>
          </a:xfrm>
          <a:prstGeom prst="rect">
            <a:avLst/>
          </a:prstGeom>
          <a:noFill/>
          <a:extLst>
            <a:ext uri="{909E8E84-426E-40DD-AFC4-6F175D3DCCD1}">
              <a14:hiddenFill xmlns:a14="http://schemas.microsoft.com/office/drawing/2010/main">
                <a:solidFill>
                  <a:srgbClr val="FFFFFF"/>
                </a:solidFill>
              </a14:hiddenFill>
            </a:ext>
          </a:extLst>
        </p:spPr>
      </p:pic>
      <p:pic>
        <p:nvPicPr>
          <p:cNvPr id="12298" name="Picture 10" descr="http://www.enchantedlearning.com/Flashlight.GIF"/>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3803648" y="4443138"/>
            <a:ext cx="2582929" cy="1087549"/>
          </a:xfrm>
          <a:prstGeom prst="rect">
            <a:avLst/>
          </a:prstGeom>
          <a:noFill/>
          <a:extLst>
            <a:ext uri="{909E8E84-426E-40DD-AFC4-6F175D3DCCD1}">
              <a14:hiddenFill xmlns:a14="http://schemas.microsoft.com/office/drawing/2010/main">
                <a:solidFill>
                  <a:srgbClr val="FFFFFF"/>
                </a:solidFill>
              </a14:hiddenFill>
            </a:ext>
          </a:extLst>
        </p:spPr>
      </p:pic>
      <p:pic>
        <p:nvPicPr>
          <p:cNvPr id="12299" name="Picture 11" descr="http://www.enchantedlearning.com/pgifs/Pan.GIF"/>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364141" y="2332567"/>
            <a:ext cx="2104159" cy="514350"/>
          </a:xfrm>
          <a:prstGeom prst="rect">
            <a:avLst/>
          </a:prstGeom>
          <a:noFill/>
          <a:extLst>
            <a:ext uri="{909E8E84-426E-40DD-AFC4-6F175D3DCCD1}">
              <a14:hiddenFill xmlns:a14="http://schemas.microsoft.com/office/drawing/2010/main">
                <a:solidFill>
                  <a:srgbClr val="FFFFFF"/>
                </a:solidFill>
              </a14:hiddenFill>
            </a:ext>
          </a:extLst>
        </p:spPr>
      </p:pic>
      <p:pic>
        <p:nvPicPr>
          <p:cNvPr id="12300" name="Picture 12" descr="http://www.enchantedlearning.com/kgifs/Kayak.GIF"/>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555744" y="4399683"/>
            <a:ext cx="1750087" cy="1204361"/>
          </a:xfrm>
          <a:prstGeom prst="rect">
            <a:avLst/>
          </a:prstGeom>
          <a:noFill/>
          <a:extLst>
            <a:ext uri="{909E8E84-426E-40DD-AFC4-6F175D3DCCD1}">
              <a14:hiddenFill xmlns:a14="http://schemas.microsoft.com/office/drawing/2010/main">
                <a:solidFill>
                  <a:srgbClr val="FFFFFF"/>
                </a:solidFill>
              </a14:hiddenFill>
            </a:ext>
          </a:extLst>
        </p:spPr>
      </p:pic>
      <p:pic>
        <p:nvPicPr>
          <p:cNvPr id="12301" name="Picture 13" descr="http://www.enchantedlearning.com/ogifs/Oar.GIF"/>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2672658" y="1510668"/>
            <a:ext cx="945990" cy="1681760"/>
          </a:xfrm>
          <a:prstGeom prst="rect">
            <a:avLst/>
          </a:prstGeom>
          <a:noFill/>
          <a:extLst>
            <a:ext uri="{909E8E84-426E-40DD-AFC4-6F175D3DCCD1}">
              <a14:hiddenFill xmlns:a14="http://schemas.microsoft.com/office/drawing/2010/main">
                <a:solidFill>
                  <a:srgbClr val="FFFFFF"/>
                </a:solidFill>
              </a14:hiddenFill>
            </a:ext>
          </a:extLst>
        </p:spPr>
      </p:pic>
      <p:pic>
        <p:nvPicPr>
          <p:cNvPr id="12302" name="Picture 14" descr="http://www.enchantedlearning.com/rgifs/River.GIF"/>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4047329" y="2887519"/>
            <a:ext cx="2095568" cy="1482231"/>
          </a:xfrm>
          <a:prstGeom prst="rect">
            <a:avLst/>
          </a:prstGeom>
          <a:noFill/>
          <a:extLst>
            <a:ext uri="{909E8E84-426E-40DD-AFC4-6F175D3DCCD1}">
              <a14:hiddenFill xmlns:a14="http://schemas.microsoft.com/office/drawing/2010/main">
                <a:solidFill>
                  <a:srgbClr val="FFFFFF"/>
                </a:solidFill>
              </a14:hiddenFill>
            </a:ext>
          </a:extLst>
        </p:spPr>
      </p:pic>
      <p:pic>
        <p:nvPicPr>
          <p:cNvPr id="12303" name="Picture 15" descr="http://www.enchantedlearning.com/s2gifs/sleepingbag.GIF"/>
          <p:cNvPicPr>
            <a:picLocks noChangeAspect="1" noChangeArrowheads="1"/>
          </p:cNvPicPr>
          <p:nvPr/>
        </p:nvPicPr>
        <p:blipFill>
          <a:blip r:embed="rId16">
            <a:extLst>
              <a:ext uri="{28A0092B-C50C-407E-A947-70E740481C1C}">
                <a14:useLocalDpi xmlns:a14="http://schemas.microsoft.com/office/drawing/2010/main" val="0"/>
              </a:ext>
            </a:extLst>
          </a:blip>
          <a:srcRect/>
          <a:stretch>
            <a:fillRect/>
          </a:stretch>
        </p:blipFill>
        <p:spPr bwMode="auto">
          <a:xfrm>
            <a:off x="364141" y="5704183"/>
            <a:ext cx="2481789" cy="742138"/>
          </a:xfrm>
          <a:prstGeom prst="rect">
            <a:avLst/>
          </a:prstGeom>
          <a:noFill/>
          <a:extLst>
            <a:ext uri="{909E8E84-426E-40DD-AFC4-6F175D3DCCD1}">
              <a14:hiddenFill xmlns:a14="http://schemas.microsoft.com/office/drawing/2010/main">
                <a:solidFill>
                  <a:srgbClr val="FFFFFF"/>
                </a:solidFill>
              </a14:hiddenFill>
            </a:ext>
          </a:extLst>
        </p:spPr>
      </p:pic>
      <p:pic>
        <p:nvPicPr>
          <p:cNvPr id="12305" name="Picture 17" descr="http://www.enchantedlearning.com/wgifs/waterbottle.GIF"/>
          <p:cNvPicPr>
            <a:picLocks noChangeAspect="1" noChangeArrowheads="1"/>
          </p:cNvPicPr>
          <p:nvPr/>
        </p:nvPicPr>
        <p:blipFill>
          <a:blip r:embed="rId17">
            <a:extLst>
              <a:ext uri="{28A0092B-C50C-407E-A947-70E740481C1C}">
                <a14:useLocalDpi xmlns:a14="http://schemas.microsoft.com/office/drawing/2010/main" val="0"/>
              </a:ext>
            </a:extLst>
          </a:blip>
          <a:srcRect/>
          <a:stretch>
            <a:fillRect/>
          </a:stretch>
        </p:blipFill>
        <p:spPr bwMode="auto">
          <a:xfrm>
            <a:off x="4184978" y="1184003"/>
            <a:ext cx="884572" cy="1523430"/>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18"/>
          <p:cNvSpPr>
            <a:spLocks noChangeArrowheads="1"/>
          </p:cNvSpPr>
          <p:nvPr/>
        </p:nvSpPr>
        <p:spPr bwMode="auto">
          <a:xfrm>
            <a:off x="2016125" y="16002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cs-CZ" sz="1800" b="0" i="0" u="none" strike="noStrike" cap="none" normalizeH="0" baseline="0" smtClean="0">
                <a:ln>
                  <a:noFill/>
                </a:ln>
                <a:solidFill>
                  <a:schemeClr val="tx1"/>
                </a:solidFill>
                <a:effectLst/>
                <a:latin typeface="Arial" pitchFamily="34" charset="0"/>
                <a:cs typeface="Arial" pitchFamily="34" charset="0"/>
              </a:rPr>
              <a:t/>
            </a:r>
            <a:br>
              <a:rPr kumimoji="0" lang="cs-CZ" sz="1800" b="0" i="0" u="none" strike="noStrike" cap="none" normalizeH="0" baseline="0" smtClean="0">
                <a:ln>
                  <a:noFill/>
                </a:ln>
                <a:solidFill>
                  <a:schemeClr val="tx1"/>
                </a:solidFill>
                <a:effectLst/>
                <a:latin typeface="Arial" pitchFamily="34" charset="0"/>
                <a:cs typeface="Arial" pitchFamily="34" charset="0"/>
              </a:rPr>
            </a:br>
            <a:endParaRPr kumimoji="0" lang="cs-CZ" sz="1800" b="0" i="0" u="none" strike="noStrike" cap="none" normalizeH="0" baseline="0" smtClean="0">
              <a:ln>
                <a:noFill/>
              </a:ln>
              <a:solidFill>
                <a:schemeClr val="tx1"/>
              </a:solidFill>
              <a:effectLst/>
              <a:latin typeface="Arial" pitchFamily="34" charset="0"/>
              <a:cs typeface="Arial" pitchFamily="34" charset="0"/>
            </a:endParaRPr>
          </a:p>
        </p:txBody>
      </p:sp>
      <p:sp>
        <p:nvSpPr>
          <p:cNvPr id="5" name="TextovéPole 4"/>
          <p:cNvSpPr txBox="1"/>
          <p:nvPr/>
        </p:nvSpPr>
        <p:spPr>
          <a:xfrm>
            <a:off x="2617366" y="19977"/>
            <a:ext cx="4978970" cy="523220"/>
          </a:xfrm>
          <a:prstGeom prst="rect">
            <a:avLst/>
          </a:prstGeom>
          <a:noFill/>
        </p:spPr>
        <p:txBody>
          <a:bodyPr wrap="square" rtlCol="0">
            <a:spAutoFit/>
          </a:bodyPr>
          <a:lstStyle/>
          <a:p>
            <a:r>
              <a:rPr lang="cs-CZ" sz="2800" b="1" dirty="0" smtClean="0"/>
              <a:t>Do </a:t>
            </a:r>
            <a:r>
              <a:rPr lang="cs-CZ" sz="2800" b="1" dirty="0" err="1" smtClean="0"/>
              <a:t>you</a:t>
            </a:r>
            <a:r>
              <a:rPr lang="cs-CZ" sz="2800" b="1" dirty="0" smtClean="0"/>
              <a:t> </a:t>
            </a:r>
            <a:r>
              <a:rPr lang="cs-CZ" sz="2800" b="1" dirty="0" err="1" smtClean="0"/>
              <a:t>like</a:t>
            </a:r>
            <a:r>
              <a:rPr lang="cs-CZ" sz="2800" b="1" dirty="0" smtClean="0"/>
              <a:t> camping?</a:t>
            </a:r>
            <a:endParaRPr lang="cs-CZ" dirty="0"/>
          </a:p>
        </p:txBody>
      </p:sp>
      <p:sp>
        <p:nvSpPr>
          <p:cNvPr id="6" name="TextovéPole 5"/>
          <p:cNvSpPr txBox="1"/>
          <p:nvPr/>
        </p:nvSpPr>
        <p:spPr>
          <a:xfrm>
            <a:off x="6906046" y="19976"/>
            <a:ext cx="2058441" cy="3734897"/>
          </a:xfrm>
          <a:prstGeom prst="rect">
            <a:avLst/>
          </a:prstGeom>
          <a:noFill/>
        </p:spPr>
        <p:txBody>
          <a:bodyPr wrap="square" rtlCol="0">
            <a:spAutoFit/>
          </a:bodyPr>
          <a:lstStyle/>
          <a:p>
            <a:pPr fontAlgn="ctr"/>
            <a:endParaRPr lang="cs-CZ" sz="1400" b="1" dirty="0" smtClean="0">
              <a:hlinkClick r:id="rId18"/>
            </a:endParaRPr>
          </a:p>
          <a:p>
            <a:pPr fontAlgn="ctr"/>
            <a:r>
              <a:rPr lang="cs-CZ" sz="1400" b="1" dirty="0" smtClean="0">
                <a:hlinkClick r:id="rId18"/>
              </a:rPr>
              <a:t>BACKPACK</a:t>
            </a:r>
            <a:r>
              <a:rPr lang="fr-FR" sz="1400" b="1" dirty="0"/>
              <a:t/>
            </a:r>
            <a:br>
              <a:rPr lang="fr-FR" sz="1400" b="1" dirty="0"/>
            </a:br>
            <a:r>
              <a:rPr lang="fr-FR" sz="1400" b="1" u="sng" dirty="0">
                <a:solidFill>
                  <a:srgbClr val="0070C0"/>
                </a:solidFill>
              </a:rPr>
              <a:t>BATHING </a:t>
            </a:r>
            <a:r>
              <a:rPr lang="fr-FR" sz="1400" b="1" u="sng" dirty="0" smtClean="0">
                <a:solidFill>
                  <a:srgbClr val="0070C0"/>
                </a:solidFill>
              </a:rPr>
              <a:t>SUIT</a:t>
            </a:r>
            <a:r>
              <a:rPr lang="cs-CZ" sz="1400" b="1" u="sng" dirty="0">
                <a:solidFill>
                  <a:srgbClr val="0070C0"/>
                </a:solidFill>
              </a:rPr>
              <a:t/>
            </a:r>
            <a:br>
              <a:rPr lang="cs-CZ" sz="1400" b="1" u="sng" dirty="0">
                <a:solidFill>
                  <a:srgbClr val="0070C0"/>
                </a:solidFill>
              </a:rPr>
            </a:br>
            <a:r>
              <a:rPr lang="cs-CZ" sz="1400" b="1" u="sng" dirty="0" smtClean="0">
                <a:solidFill>
                  <a:srgbClr val="0070C0"/>
                </a:solidFill>
              </a:rPr>
              <a:t>BOOTS</a:t>
            </a:r>
            <a:r>
              <a:rPr lang="cs-CZ" sz="1400" b="1" u="sng" dirty="0">
                <a:solidFill>
                  <a:srgbClr val="0070C0"/>
                </a:solidFill>
              </a:rPr>
              <a:t/>
            </a:r>
            <a:br>
              <a:rPr lang="cs-CZ" sz="1400" b="1" u="sng" dirty="0">
                <a:solidFill>
                  <a:srgbClr val="0070C0"/>
                </a:solidFill>
              </a:rPr>
            </a:br>
            <a:r>
              <a:rPr lang="cs-CZ" sz="1400" b="1" u="sng" dirty="0" smtClean="0">
                <a:solidFill>
                  <a:srgbClr val="0070C0"/>
                </a:solidFill>
              </a:rPr>
              <a:t>CAMERA</a:t>
            </a:r>
            <a:r>
              <a:rPr lang="cs-CZ" sz="1400" b="1" u="sng" dirty="0">
                <a:solidFill>
                  <a:srgbClr val="0070C0"/>
                </a:solidFill>
                <a:hlinkClick r:id="rId19"/>
              </a:rPr>
              <a:t/>
            </a:r>
            <a:br>
              <a:rPr lang="cs-CZ" sz="1400" b="1" u="sng" dirty="0">
                <a:solidFill>
                  <a:srgbClr val="0070C0"/>
                </a:solidFill>
                <a:hlinkClick r:id="rId19"/>
              </a:rPr>
            </a:br>
            <a:r>
              <a:rPr lang="cs-CZ" sz="1400" b="1" dirty="0" smtClean="0">
                <a:hlinkClick r:id="rId19"/>
              </a:rPr>
              <a:t>CAMPER</a:t>
            </a:r>
            <a:r>
              <a:rPr lang="fr-FR" sz="1400" b="1" dirty="0">
                <a:hlinkClick r:id="rId18"/>
              </a:rPr>
              <a:t/>
            </a:r>
            <a:br>
              <a:rPr lang="fr-FR" sz="1400" b="1" dirty="0">
                <a:hlinkClick r:id="rId18"/>
              </a:rPr>
            </a:br>
            <a:r>
              <a:rPr lang="fr-FR" sz="1400" b="1" dirty="0" smtClean="0">
                <a:hlinkClick r:id="rId18"/>
              </a:rPr>
              <a:t>CAMPFIRE</a:t>
            </a:r>
            <a:r>
              <a:rPr lang="cs-CZ" sz="1400" b="1" dirty="0">
                <a:hlinkClick r:id="rId18"/>
              </a:rPr>
              <a:t/>
            </a:r>
            <a:br>
              <a:rPr lang="cs-CZ" sz="1400" b="1" dirty="0">
                <a:hlinkClick r:id="rId18"/>
              </a:rPr>
            </a:br>
            <a:r>
              <a:rPr lang="cs-CZ" sz="1400" b="1" dirty="0" smtClean="0">
                <a:hlinkClick r:id="rId18"/>
              </a:rPr>
              <a:t>CAMPING</a:t>
            </a:r>
            <a:r>
              <a:rPr lang="cs-CZ" sz="1400" b="1" dirty="0">
                <a:hlinkClick r:id="rId18"/>
              </a:rPr>
              <a:t/>
            </a:r>
            <a:br>
              <a:rPr lang="cs-CZ" sz="1400" b="1" dirty="0">
                <a:hlinkClick r:id="rId18"/>
              </a:rPr>
            </a:br>
            <a:r>
              <a:rPr lang="cs-CZ" sz="1400" b="1" dirty="0" smtClean="0">
                <a:hlinkClick r:id="rId18"/>
              </a:rPr>
              <a:t>CANOE</a:t>
            </a:r>
            <a:r>
              <a:rPr lang="fr-FR" sz="1400" b="1" dirty="0">
                <a:hlinkClick r:id="rId20"/>
              </a:rPr>
              <a:t/>
            </a:r>
            <a:br>
              <a:rPr lang="fr-FR" sz="1400" b="1" dirty="0">
                <a:hlinkClick r:id="rId20"/>
              </a:rPr>
            </a:br>
            <a:r>
              <a:rPr lang="fr-FR" sz="1400" b="1" dirty="0" smtClean="0">
                <a:hlinkClick r:id="rId20"/>
              </a:rPr>
              <a:t>COMPASS</a:t>
            </a:r>
            <a:endParaRPr lang="cs-CZ" sz="1400" b="1" dirty="0" smtClean="0"/>
          </a:p>
          <a:p>
            <a:pPr fontAlgn="ctr"/>
            <a:r>
              <a:rPr lang="cs-CZ" sz="1400" b="1" dirty="0" smtClean="0">
                <a:hlinkClick r:id="rId18"/>
              </a:rPr>
              <a:t>TORCH</a:t>
            </a:r>
            <a:endParaRPr lang="cs-CZ" sz="1400" b="1" dirty="0" smtClean="0"/>
          </a:p>
          <a:p>
            <a:pPr fontAlgn="ctr"/>
            <a:r>
              <a:rPr lang="cs-CZ" sz="1400" b="1" dirty="0" smtClean="0">
                <a:hlinkClick r:id="rId21"/>
              </a:rPr>
              <a:t>PLASTIC BOTTLE</a:t>
            </a:r>
            <a:r>
              <a:rPr lang="cs-CZ" sz="1400" b="1" dirty="0">
                <a:hlinkClick r:id="rId21"/>
              </a:rPr>
              <a:t/>
            </a:r>
            <a:br>
              <a:rPr lang="cs-CZ" sz="1400" b="1" dirty="0">
                <a:hlinkClick r:id="rId21"/>
              </a:rPr>
            </a:br>
            <a:r>
              <a:rPr lang="cs-CZ" sz="1400" b="1" dirty="0">
                <a:hlinkClick r:id="rId21"/>
              </a:rPr>
              <a:t>FRYING </a:t>
            </a:r>
            <a:r>
              <a:rPr lang="cs-CZ" sz="1400" b="1" dirty="0" smtClean="0">
                <a:hlinkClick r:id="rId21"/>
              </a:rPr>
              <a:t>PAN</a:t>
            </a:r>
            <a:endParaRPr lang="cs-CZ" sz="1400" b="1" dirty="0" smtClean="0"/>
          </a:p>
          <a:p>
            <a:pPr fontAlgn="ctr"/>
            <a:r>
              <a:rPr lang="cs-CZ" sz="1400" b="1" u="sng" dirty="0" smtClean="0">
                <a:solidFill>
                  <a:schemeClr val="accent6"/>
                </a:solidFill>
              </a:rPr>
              <a:t>TENT</a:t>
            </a:r>
          </a:p>
          <a:p>
            <a:pPr fontAlgn="ctr"/>
            <a:r>
              <a:rPr lang="cs-CZ" sz="1400" b="1" u="sng" dirty="0" smtClean="0">
                <a:solidFill>
                  <a:schemeClr val="accent6"/>
                </a:solidFill>
              </a:rPr>
              <a:t>KAYAK</a:t>
            </a:r>
          </a:p>
          <a:p>
            <a:pPr fontAlgn="ctr"/>
            <a:r>
              <a:rPr lang="cs-CZ" sz="1400" b="1" u="sng" dirty="0" smtClean="0">
                <a:solidFill>
                  <a:schemeClr val="accent6"/>
                </a:solidFill>
              </a:rPr>
              <a:t>SLEEPING BAG</a:t>
            </a:r>
          </a:p>
          <a:p>
            <a:pPr fontAlgn="ctr"/>
            <a:r>
              <a:rPr lang="cs-CZ" sz="1400" b="1" u="sng" dirty="0" smtClean="0">
                <a:solidFill>
                  <a:schemeClr val="accent6"/>
                </a:solidFill>
              </a:rPr>
              <a:t>PADDLE</a:t>
            </a:r>
            <a:endParaRPr lang="cs-CZ" sz="1400" b="1" u="sng" dirty="0">
              <a:solidFill>
                <a:schemeClr val="accent6"/>
              </a:solidFill>
            </a:endParaRPr>
          </a:p>
        </p:txBody>
      </p:sp>
      <p:sp>
        <p:nvSpPr>
          <p:cNvPr id="2" name="Zástupný symbol pro číslo snímku 1"/>
          <p:cNvSpPr>
            <a:spLocks noGrp="1"/>
          </p:cNvSpPr>
          <p:nvPr>
            <p:ph type="sldNum" sz="quarter" idx="12"/>
          </p:nvPr>
        </p:nvSpPr>
        <p:spPr/>
        <p:txBody>
          <a:bodyPr/>
          <a:lstStyle/>
          <a:p>
            <a:fld id="{EB1D7982-3F9A-46A4-960F-A5F562051702}" type="slidenum">
              <a:rPr lang="cs-CZ" smtClean="0"/>
              <a:t>9</a:t>
            </a:fld>
            <a:endParaRPr lang="cs-CZ"/>
          </a:p>
        </p:txBody>
      </p:sp>
      <p:sp>
        <p:nvSpPr>
          <p:cNvPr id="3" name="TextovéPole 2"/>
          <p:cNvSpPr txBox="1"/>
          <p:nvPr/>
        </p:nvSpPr>
        <p:spPr>
          <a:xfrm>
            <a:off x="107504" y="538406"/>
            <a:ext cx="256637" cy="369332"/>
          </a:xfrm>
          <a:prstGeom prst="rect">
            <a:avLst/>
          </a:prstGeom>
          <a:noFill/>
        </p:spPr>
        <p:txBody>
          <a:bodyPr wrap="square" rtlCol="0">
            <a:spAutoFit/>
          </a:bodyPr>
          <a:lstStyle/>
          <a:p>
            <a:r>
              <a:rPr lang="cs-CZ" dirty="0" smtClean="0"/>
              <a:t>1</a:t>
            </a:r>
            <a:endParaRPr lang="cs-CZ" dirty="0"/>
          </a:p>
        </p:txBody>
      </p:sp>
      <p:sp>
        <p:nvSpPr>
          <p:cNvPr id="7" name="TextovéPole 6"/>
          <p:cNvSpPr txBox="1"/>
          <p:nvPr/>
        </p:nvSpPr>
        <p:spPr>
          <a:xfrm>
            <a:off x="107504" y="1894502"/>
            <a:ext cx="256637" cy="369332"/>
          </a:xfrm>
          <a:prstGeom prst="rect">
            <a:avLst/>
          </a:prstGeom>
          <a:noFill/>
        </p:spPr>
        <p:txBody>
          <a:bodyPr wrap="square" rtlCol="0">
            <a:spAutoFit/>
          </a:bodyPr>
          <a:lstStyle/>
          <a:p>
            <a:r>
              <a:rPr lang="cs-CZ" dirty="0" smtClean="0"/>
              <a:t>2</a:t>
            </a:r>
            <a:endParaRPr lang="cs-CZ" dirty="0"/>
          </a:p>
        </p:txBody>
      </p:sp>
      <p:sp>
        <p:nvSpPr>
          <p:cNvPr id="9" name="TextovéPole 8"/>
          <p:cNvSpPr txBox="1"/>
          <p:nvPr/>
        </p:nvSpPr>
        <p:spPr>
          <a:xfrm>
            <a:off x="107504" y="2589742"/>
            <a:ext cx="256637" cy="369332"/>
          </a:xfrm>
          <a:prstGeom prst="rect">
            <a:avLst/>
          </a:prstGeom>
          <a:noFill/>
        </p:spPr>
        <p:txBody>
          <a:bodyPr wrap="square" rtlCol="0">
            <a:spAutoFit/>
          </a:bodyPr>
          <a:lstStyle/>
          <a:p>
            <a:r>
              <a:rPr lang="cs-CZ" dirty="0" smtClean="0"/>
              <a:t>3</a:t>
            </a:r>
            <a:endParaRPr lang="cs-CZ" dirty="0"/>
          </a:p>
        </p:txBody>
      </p:sp>
      <p:sp>
        <p:nvSpPr>
          <p:cNvPr id="10" name="TextovéPole 9"/>
          <p:cNvSpPr txBox="1"/>
          <p:nvPr/>
        </p:nvSpPr>
        <p:spPr>
          <a:xfrm>
            <a:off x="107504" y="3933056"/>
            <a:ext cx="256637" cy="369332"/>
          </a:xfrm>
          <a:prstGeom prst="rect">
            <a:avLst/>
          </a:prstGeom>
          <a:noFill/>
        </p:spPr>
        <p:txBody>
          <a:bodyPr wrap="square" rtlCol="0">
            <a:spAutoFit/>
          </a:bodyPr>
          <a:lstStyle/>
          <a:p>
            <a:r>
              <a:rPr lang="cs-CZ" dirty="0" smtClean="0"/>
              <a:t>4</a:t>
            </a:r>
            <a:endParaRPr lang="cs-CZ" dirty="0"/>
          </a:p>
        </p:txBody>
      </p:sp>
      <p:sp>
        <p:nvSpPr>
          <p:cNvPr id="11" name="TextovéPole 10"/>
          <p:cNvSpPr txBox="1"/>
          <p:nvPr/>
        </p:nvSpPr>
        <p:spPr>
          <a:xfrm>
            <a:off x="107504" y="4774959"/>
            <a:ext cx="256637" cy="369332"/>
          </a:xfrm>
          <a:prstGeom prst="rect">
            <a:avLst/>
          </a:prstGeom>
          <a:noFill/>
        </p:spPr>
        <p:txBody>
          <a:bodyPr wrap="square" rtlCol="0">
            <a:spAutoFit/>
          </a:bodyPr>
          <a:lstStyle/>
          <a:p>
            <a:r>
              <a:rPr lang="cs-CZ" dirty="0" smtClean="0"/>
              <a:t>5</a:t>
            </a:r>
            <a:endParaRPr lang="cs-CZ" dirty="0"/>
          </a:p>
        </p:txBody>
      </p:sp>
      <p:sp>
        <p:nvSpPr>
          <p:cNvPr id="12" name="TextovéPole 11"/>
          <p:cNvSpPr txBox="1"/>
          <p:nvPr/>
        </p:nvSpPr>
        <p:spPr>
          <a:xfrm>
            <a:off x="107504" y="5888384"/>
            <a:ext cx="256637" cy="370787"/>
          </a:xfrm>
          <a:prstGeom prst="rect">
            <a:avLst/>
          </a:prstGeom>
          <a:noFill/>
        </p:spPr>
        <p:txBody>
          <a:bodyPr wrap="square" rtlCol="0">
            <a:spAutoFit/>
          </a:bodyPr>
          <a:lstStyle/>
          <a:p>
            <a:r>
              <a:rPr lang="cs-CZ" dirty="0" smtClean="0"/>
              <a:t>6</a:t>
            </a:r>
            <a:endParaRPr lang="cs-CZ" dirty="0"/>
          </a:p>
        </p:txBody>
      </p:sp>
      <p:sp>
        <p:nvSpPr>
          <p:cNvPr id="13" name="TextovéPole 12"/>
          <p:cNvSpPr txBox="1"/>
          <p:nvPr/>
        </p:nvSpPr>
        <p:spPr>
          <a:xfrm>
            <a:off x="4047329" y="686464"/>
            <a:ext cx="308647" cy="369332"/>
          </a:xfrm>
          <a:prstGeom prst="rect">
            <a:avLst/>
          </a:prstGeom>
          <a:noFill/>
        </p:spPr>
        <p:txBody>
          <a:bodyPr wrap="square" rtlCol="0">
            <a:spAutoFit/>
          </a:bodyPr>
          <a:lstStyle/>
          <a:p>
            <a:r>
              <a:rPr lang="cs-CZ" dirty="0" smtClean="0"/>
              <a:t>6</a:t>
            </a:r>
            <a:endParaRPr lang="cs-CZ" dirty="0"/>
          </a:p>
        </p:txBody>
      </p:sp>
      <p:sp>
        <p:nvSpPr>
          <p:cNvPr id="14" name="TextovéPole 13"/>
          <p:cNvSpPr txBox="1"/>
          <p:nvPr/>
        </p:nvSpPr>
        <p:spPr>
          <a:xfrm>
            <a:off x="3618648" y="1945718"/>
            <a:ext cx="286827" cy="369332"/>
          </a:xfrm>
          <a:prstGeom prst="rect">
            <a:avLst/>
          </a:prstGeom>
          <a:noFill/>
        </p:spPr>
        <p:txBody>
          <a:bodyPr wrap="square" rtlCol="0">
            <a:spAutoFit/>
          </a:bodyPr>
          <a:lstStyle/>
          <a:p>
            <a:r>
              <a:rPr lang="cs-CZ" dirty="0" smtClean="0"/>
              <a:t>7</a:t>
            </a:r>
            <a:endParaRPr lang="cs-CZ" dirty="0"/>
          </a:p>
        </p:txBody>
      </p:sp>
      <p:sp>
        <p:nvSpPr>
          <p:cNvPr id="15" name="TextovéPole 14"/>
          <p:cNvSpPr txBox="1"/>
          <p:nvPr/>
        </p:nvSpPr>
        <p:spPr>
          <a:xfrm>
            <a:off x="3618647" y="3464163"/>
            <a:ext cx="286827" cy="369332"/>
          </a:xfrm>
          <a:prstGeom prst="rect">
            <a:avLst/>
          </a:prstGeom>
          <a:noFill/>
        </p:spPr>
        <p:txBody>
          <a:bodyPr wrap="square" rtlCol="0">
            <a:spAutoFit/>
          </a:bodyPr>
          <a:lstStyle/>
          <a:p>
            <a:r>
              <a:rPr lang="cs-CZ" dirty="0" smtClean="0"/>
              <a:t>8</a:t>
            </a:r>
            <a:endParaRPr lang="cs-CZ" dirty="0"/>
          </a:p>
        </p:txBody>
      </p:sp>
      <p:sp>
        <p:nvSpPr>
          <p:cNvPr id="16" name="TextovéPole 15"/>
          <p:cNvSpPr txBox="1"/>
          <p:nvPr/>
        </p:nvSpPr>
        <p:spPr>
          <a:xfrm>
            <a:off x="6000580" y="686464"/>
            <a:ext cx="442567" cy="369332"/>
          </a:xfrm>
          <a:prstGeom prst="rect">
            <a:avLst/>
          </a:prstGeom>
          <a:noFill/>
        </p:spPr>
        <p:txBody>
          <a:bodyPr wrap="square" rtlCol="0">
            <a:spAutoFit/>
          </a:bodyPr>
          <a:lstStyle/>
          <a:p>
            <a:r>
              <a:rPr lang="cs-CZ" dirty="0" smtClean="0"/>
              <a:t>9</a:t>
            </a:r>
            <a:endParaRPr lang="cs-CZ" dirty="0"/>
          </a:p>
        </p:txBody>
      </p:sp>
      <p:sp>
        <p:nvSpPr>
          <p:cNvPr id="17" name="TextovéPole 16"/>
          <p:cNvSpPr txBox="1"/>
          <p:nvPr/>
        </p:nvSpPr>
        <p:spPr>
          <a:xfrm>
            <a:off x="5095113" y="2332567"/>
            <a:ext cx="484999" cy="369332"/>
          </a:xfrm>
          <a:prstGeom prst="rect">
            <a:avLst/>
          </a:prstGeom>
          <a:noFill/>
        </p:spPr>
        <p:txBody>
          <a:bodyPr wrap="square" rtlCol="0">
            <a:spAutoFit/>
          </a:bodyPr>
          <a:lstStyle/>
          <a:p>
            <a:r>
              <a:rPr lang="cs-CZ" dirty="0" smtClean="0"/>
              <a:t>10</a:t>
            </a:r>
            <a:endParaRPr lang="cs-CZ" dirty="0"/>
          </a:p>
        </p:txBody>
      </p:sp>
      <p:sp>
        <p:nvSpPr>
          <p:cNvPr id="18" name="TextovéPole 17"/>
          <p:cNvSpPr txBox="1"/>
          <p:nvPr/>
        </p:nvSpPr>
        <p:spPr>
          <a:xfrm>
            <a:off x="6221862" y="3833495"/>
            <a:ext cx="684185" cy="369332"/>
          </a:xfrm>
          <a:prstGeom prst="rect">
            <a:avLst/>
          </a:prstGeom>
          <a:noFill/>
        </p:spPr>
        <p:txBody>
          <a:bodyPr wrap="square" rtlCol="0">
            <a:spAutoFit/>
          </a:bodyPr>
          <a:lstStyle/>
          <a:p>
            <a:r>
              <a:rPr lang="cs-CZ" dirty="0" smtClean="0"/>
              <a:t>11</a:t>
            </a:r>
            <a:endParaRPr lang="cs-CZ" dirty="0"/>
          </a:p>
        </p:txBody>
      </p:sp>
      <p:sp>
        <p:nvSpPr>
          <p:cNvPr id="19" name="TextovéPole 18"/>
          <p:cNvSpPr txBox="1"/>
          <p:nvPr/>
        </p:nvSpPr>
        <p:spPr>
          <a:xfrm>
            <a:off x="4184978" y="5545639"/>
            <a:ext cx="646600" cy="369332"/>
          </a:xfrm>
          <a:prstGeom prst="rect">
            <a:avLst/>
          </a:prstGeom>
          <a:noFill/>
        </p:spPr>
        <p:txBody>
          <a:bodyPr wrap="square" rtlCol="0">
            <a:spAutoFit/>
          </a:bodyPr>
          <a:lstStyle/>
          <a:p>
            <a:r>
              <a:rPr lang="cs-CZ" dirty="0" smtClean="0"/>
              <a:t>12</a:t>
            </a:r>
            <a:endParaRPr lang="cs-CZ" dirty="0"/>
          </a:p>
        </p:txBody>
      </p:sp>
      <p:sp>
        <p:nvSpPr>
          <p:cNvPr id="20" name="TextovéPole 19"/>
          <p:cNvSpPr txBox="1"/>
          <p:nvPr/>
        </p:nvSpPr>
        <p:spPr>
          <a:xfrm>
            <a:off x="4508278" y="6259171"/>
            <a:ext cx="561272" cy="369332"/>
          </a:xfrm>
          <a:prstGeom prst="rect">
            <a:avLst/>
          </a:prstGeom>
          <a:noFill/>
        </p:spPr>
        <p:txBody>
          <a:bodyPr wrap="square" rtlCol="0">
            <a:spAutoFit/>
          </a:bodyPr>
          <a:lstStyle/>
          <a:p>
            <a:r>
              <a:rPr lang="cs-CZ" dirty="0" smtClean="0"/>
              <a:t>13</a:t>
            </a:r>
            <a:endParaRPr lang="cs-CZ" dirty="0"/>
          </a:p>
        </p:txBody>
      </p:sp>
      <p:sp>
        <p:nvSpPr>
          <p:cNvPr id="21" name="TextovéPole 20"/>
          <p:cNvSpPr txBox="1"/>
          <p:nvPr/>
        </p:nvSpPr>
        <p:spPr>
          <a:xfrm>
            <a:off x="8532439" y="3464163"/>
            <a:ext cx="565545" cy="369332"/>
          </a:xfrm>
          <a:prstGeom prst="rect">
            <a:avLst/>
          </a:prstGeom>
          <a:noFill/>
        </p:spPr>
        <p:txBody>
          <a:bodyPr wrap="square" rtlCol="0">
            <a:spAutoFit/>
          </a:bodyPr>
          <a:lstStyle/>
          <a:p>
            <a:r>
              <a:rPr lang="cs-CZ" dirty="0" smtClean="0"/>
              <a:t>15</a:t>
            </a:r>
            <a:endParaRPr lang="cs-CZ" dirty="0"/>
          </a:p>
        </p:txBody>
      </p:sp>
      <p:sp>
        <p:nvSpPr>
          <p:cNvPr id="22" name="TextovéPole 21"/>
          <p:cNvSpPr txBox="1"/>
          <p:nvPr/>
        </p:nvSpPr>
        <p:spPr>
          <a:xfrm>
            <a:off x="8705416" y="5730305"/>
            <a:ext cx="547104" cy="369332"/>
          </a:xfrm>
          <a:prstGeom prst="rect">
            <a:avLst/>
          </a:prstGeom>
          <a:noFill/>
        </p:spPr>
        <p:txBody>
          <a:bodyPr wrap="square" rtlCol="0">
            <a:spAutoFit/>
          </a:bodyPr>
          <a:lstStyle/>
          <a:p>
            <a:r>
              <a:rPr lang="cs-CZ" dirty="0" smtClean="0"/>
              <a:t>16</a:t>
            </a:r>
            <a:endParaRPr lang="cs-CZ" dirty="0"/>
          </a:p>
        </p:txBody>
      </p:sp>
    </p:spTree>
    <p:extLst>
      <p:ext uri="{BB962C8B-B14F-4D97-AF65-F5344CB8AC3E}">
        <p14:creationId xmlns:p14="http://schemas.microsoft.com/office/powerpoint/2010/main" val="75281659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read"/>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3207" y="161793"/>
            <a:ext cx="1581150" cy="2303052"/>
          </a:xfrm>
          <a:prstGeom prst="rect">
            <a:avLst/>
          </a:prstGeom>
          <a:noFill/>
          <a:ln>
            <a:solidFill>
              <a:schemeClr val="tx1"/>
            </a:solidFill>
          </a:ln>
          <a:extLst>
            <a:ext uri="{909E8E84-426E-40DD-AFC4-6F175D3DCCD1}">
              <a14:hiddenFill xmlns:a14="http://schemas.microsoft.com/office/drawing/2010/main">
                <a:solidFill>
                  <a:srgbClr val="FFFFFF"/>
                </a:solidFill>
              </a14:hiddenFill>
            </a:ext>
          </a:extLst>
        </p:spPr>
      </p:pic>
      <p:sp>
        <p:nvSpPr>
          <p:cNvPr id="2" name="TextovéPole 1"/>
          <p:cNvSpPr txBox="1"/>
          <p:nvPr/>
        </p:nvSpPr>
        <p:spPr>
          <a:xfrm>
            <a:off x="1737375" y="961510"/>
            <a:ext cx="1826513" cy="2308324"/>
          </a:xfrm>
          <a:prstGeom prst="rect">
            <a:avLst/>
          </a:prstGeom>
          <a:noFill/>
        </p:spPr>
        <p:txBody>
          <a:bodyPr wrap="square" rtlCol="0">
            <a:spAutoFit/>
          </a:bodyPr>
          <a:lstStyle/>
          <a:p>
            <a:pPr marL="285750" indent="-285750">
              <a:buFont typeface="Arial" pitchFamily="34" charset="0"/>
              <a:buChar char="•"/>
            </a:pPr>
            <a:r>
              <a:rPr lang="cs-CZ" dirty="0" err="1" smtClean="0"/>
              <a:t>Read</a:t>
            </a:r>
            <a:endParaRPr lang="cs-CZ" dirty="0" smtClean="0"/>
          </a:p>
          <a:p>
            <a:pPr marL="285750" indent="-285750">
              <a:buFont typeface="Arial" pitchFamily="34" charset="0"/>
              <a:buChar char="•"/>
            </a:pPr>
            <a:r>
              <a:rPr lang="cs-CZ" dirty="0" smtClean="0"/>
              <a:t>Listen to music</a:t>
            </a:r>
          </a:p>
          <a:p>
            <a:pPr marL="285750" indent="-285750">
              <a:buFont typeface="Arial" pitchFamily="34" charset="0"/>
              <a:buChar char="•"/>
            </a:pPr>
            <a:r>
              <a:rPr lang="cs-CZ" dirty="0"/>
              <a:t>D</a:t>
            </a:r>
            <a:r>
              <a:rPr lang="en-US" dirty="0" smtClean="0"/>
              <a:t>raw</a:t>
            </a:r>
            <a:endParaRPr lang="cs-CZ" dirty="0" smtClean="0"/>
          </a:p>
          <a:p>
            <a:pPr marL="285750" indent="-285750">
              <a:buFont typeface="Arial" pitchFamily="34" charset="0"/>
              <a:buChar char="•"/>
            </a:pPr>
            <a:r>
              <a:rPr lang="cs-CZ" dirty="0" err="1" smtClean="0"/>
              <a:t>Paint</a:t>
            </a:r>
            <a:endParaRPr lang="cs-CZ" dirty="0" smtClean="0"/>
          </a:p>
          <a:p>
            <a:pPr marL="285750" indent="-285750">
              <a:buFont typeface="Arial" pitchFamily="34" charset="0"/>
              <a:buChar char="•"/>
            </a:pPr>
            <a:r>
              <a:rPr lang="cs-CZ" dirty="0" err="1" smtClean="0"/>
              <a:t>Sing</a:t>
            </a:r>
            <a:endParaRPr lang="cs-CZ" dirty="0" smtClean="0"/>
          </a:p>
          <a:p>
            <a:pPr marL="285750" indent="-285750">
              <a:buFont typeface="Arial" pitchFamily="34" charset="0"/>
              <a:buChar char="•"/>
            </a:pPr>
            <a:r>
              <a:rPr lang="cs-CZ" dirty="0" smtClean="0"/>
              <a:t>Go </a:t>
            </a:r>
            <a:r>
              <a:rPr lang="cs-CZ" dirty="0" err="1" smtClean="0"/>
              <a:t>fishing</a:t>
            </a:r>
            <a:endParaRPr lang="cs-CZ" dirty="0" smtClean="0"/>
          </a:p>
          <a:p>
            <a:pPr marL="285750" indent="-285750">
              <a:buFont typeface="Arial" pitchFamily="34" charset="0"/>
              <a:buChar char="•"/>
            </a:pPr>
            <a:r>
              <a:rPr lang="cs-CZ" dirty="0" err="1" smtClean="0"/>
              <a:t>Photograph</a:t>
            </a:r>
            <a:r>
              <a:rPr lang="cs-CZ" dirty="0" smtClean="0"/>
              <a:t> </a:t>
            </a:r>
            <a:endParaRPr lang="cs-CZ" dirty="0"/>
          </a:p>
        </p:txBody>
      </p:sp>
      <p:pic>
        <p:nvPicPr>
          <p:cNvPr id="8196" name="Picture 4" descr="draw"/>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8973" y="2464845"/>
            <a:ext cx="1581150" cy="2044275"/>
          </a:xfrm>
          <a:prstGeom prst="rect">
            <a:avLst/>
          </a:prstGeom>
          <a:noFill/>
          <a:ln>
            <a:solidFill>
              <a:schemeClr val="tx1"/>
            </a:solidFill>
          </a:ln>
          <a:extLst>
            <a:ext uri="{909E8E84-426E-40DD-AFC4-6F175D3DCCD1}">
              <a14:hiddenFill xmlns:a14="http://schemas.microsoft.com/office/drawing/2010/main">
                <a:solidFill>
                  <a:srgbClr val="FFFFFF"/>
                </a:solidFill>
              </a14:hiddenFill>
            </a:ext>
          </a:extLst>
        </p:spPr>
      </p:pic>
      <p:pic>
        <p:nvPicPr>
          <p:cNvPr id="8198" name="Picture 6" descr="paint"/>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651530" y="1858329"/>
            <a:ext cx="2381250" cy="1628653"/>
          </a:xfrm>
          <a:prstGeom prst="rect">
            <a:avLst/>
          </a:prstGeom>
          <a:noFill/>
          <a:ln>
            <a:solidFill>
              <a:schemeClr val="tx1"/>
            </a:solidFill>
          </a:ln>
          <a:extLst>
            <a:ext uri="{909E8E84-426E-40DD-AFC4-6F175D3DCCD1}">
              <a14:hiddenFill xmlns:a14="http://schemas.microsoft.com/office/drawing/2010/main">
                <a:solidFill>
                  <a:srgbClr val="FFFFFF"/>
                </a:solidFill>
              </a14:hiddenFill>
            </a:ext>
          </a:extLst>
        </p:spPr>
      </p:pic>
      <p:pic>
        <p:nvPicPr>
          <p:cNvPr id="8200" name="Picture 8" descr="fish"/>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651530" y="78198"/>
            <a:ext cx="2381250" cy="1766626"/>
          </a:xfrm>
          <a:prstGeom prst="rect">
            <a:avLst/>
          </a:prstGeom>
          <a:noFill/>
          <a:ln>
            <a:solidFill>
              <a:schemeClr val="tx1"/>
            </a:solidFill>
          </a:ln>
          <a:extLst>
            <a:ext uri="{909E8E84-426E-40DD-AFC4-6F175D3DCCD1}">
              <a14:hiddenFill xmlns:a14="http://schemas.microsoft.com/office/drawing/2010/main">
                <a:solidFill>
                  <a:srgbClr val="FFFFFF"/>
                </a:solidFill>
              </a14:hiddenFill>
            </a:ext>
          </a:extLst>
        </p:spPr>
      </p:pic>
      <p:pic>
        <p:nvPicPr>
          <p:cNvPr id="8202" name="Picture 10" descr="listen to music"/>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56225" y="4509120"/>
            <a:ext cx="1581150" cy="2207106"/>
          </a:xfrm>
          <a:prstGeom prst="rect">
            <a:avLst/>
          </a:prstGeom>
          <a:noFill/>
          <a:ln>
            <a:solidFill>
              <a:schemeClr val="tx1"/>
            </a:solidFill>
          </a:ln>
          <a:extLst>
            <a:ext uri="{909E8E84-426E-40DD-AFC4-6F175D3DCCD1}">
              <a14:hiddenFill xmlns:a14="http://schemas.microsoft.com/office/drawing/2010/main">
                <a:solidFill>
                  <a:srgbClr val="FFFFFF"/>
                </a:solidFill>
              </a14:hiddenFill>
            </a:ext>
          </a:extLst>
        </p:spPr>
      </p:pic>
      <p:pic>
        <p:nvPicPr>
          <p:cNvPr id="8204" name="Picture 12" descr="sing"/>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651530" y="3512700"/>
            <a:ext cx="2381250" cy="1581151"/>
          </a:xfrm>
          <a:prstGeom prst="rect">
            <a:avLst/>
          </a:prstGeom>
          <a:noFill/>
          <a:ln>
            <a:solidFill>
              <a:schemeClr val="tx1"/>
            </a:solidFill>
          </a:ln>
          <a:extLst>
            <a:ext uri="{909E8E84-426E-40DD-AFC4-6F175D3DCCD1}">
              <a14:hiddenFill xmlns:a14="http://schemas.microsoft.com/office/drawing/2010/main">
                <a:solidFill>
                  <a:srgbClr val="FFFFFF"/>
                </a:solidFill>
              </a14:hiddenFill>
            </a:ext>
          </a:extLst>
        </p:spPr>
      </p:pic>
      <p:sp>
        <p:nvSpPr>
          <p:cNvPr id="3" name="Zástupný symbol pro číslo snímku 2"/>
          <p:cNvSpPr>
            <a:spLocks noGrp="1"/>
          </p:cNvSpPr>
          <p:nvPr>
            <p:ph type="sldNum" sz="quarter" idx="12"/>
          </p:nvPr>
        </p:nvSpPr>
        <p:spPr/>
        <p:txBody>
          <a:bodyPr/>
          <a:lstStyle/>
          <a:p>
            <a:fld id="{EB1D7982-3F9A-46A4-960F-A5F562051702}" type="slidenum">
              <a:rPr lang="cs-CZ" smtClean="0"/>
              <a:t>10</a:t>
            </a:fld>
            <a:endParaRPr lang="cs-CZ"/>
          </a:p>
        </p:txBody>
      </p:sp>
      <p:sp>
        <p:nvSpPr>
          <p:cNvPr id="4" name="Obdélník 3"/>
          <p:cNvSpPr/>
          <p:nvPr/>
        </p:nvSpPr>
        <p:spPr>
          <a:xfrm>
            <a:off x="2312988" y="522972"/>
            <a:ext cx="2286000" cy="646331"/>
          </a:xfrm>
          <a:prstGeom prst="rect">
            <a:avLst/>
          </a:prstGeom>
        </p:spPr>
        <p:txBody>
          <a:bodyPr>
            <a:spAutoFit/>
          </a:bodyPr>
          <a:lstStyle/>
          <a:p>
            <a:pPr lvl="0"/>
            <a:r>
              <a:rPr lang="cs-CZ" dirty="0">
                <a:solidFill>
                  <a:prstClr val="black"/>
                </a:solidFill>
              </a:rPr>
              <a:t/>
            </a:r>
            <a:br>
              <a:rPr lang="cs-CZ" dirty="0">
                <a:solidFill>
                  <a:prstClr val="black"/>
                </a:solidFill>
              </a:rPr>
            </a:br>
            <a:endParaRPr lang="cs-CZ" dirty="0">
              <a:solidFill>
                <a:prstClr val="black"/>
              </a:solidFill>
            </a:endParaRPr>
          </a:p>
        </p:txBody>
      </p:sp>
      <p:sp>
        <p:nvSpPr>
          <p:cNvPr id="6" name="TextovéPole 5"/>
          <p:cNvSpPr txBox="1"/>
          <p:nvPr/>
        </p:nvSpPr>
        <p:spPr>
          <a:xfrm>
            <a:off x="1737375" y="260648"/>
            <a:ext cx="4914155" cy="369332"/>
          </a:xfrm>
          <a:prstGeom prst="rect">
            <a:avLst/>
          </a:prstGeom>
          <a:noFill/>
        </p:spPr>
        <p:txBody>
          <a:bodyPr wrap="square" rtlCol="0">
            <a:spAutoFit/>
          </a:bodyPr>
          <a:lstStyle/>
          <a:p>
            <a:r>
              <a:rPr lang="cs-CZ" dirty="0" smtClean="0">
                <a:solidFill>
                  <a:srgbClr val="0070C0"/>
                </a:solidFill>
              </a:rPr>
              <a:t>MATCH THE VERB WITH THE MEANING:</a:t>
            </a:r>
            <a:endParaRPr lang="cs-CZ" dirty="0">
              <a:solidFill>
                <a:srgbClr val="0070C0"/>
              </a:solidFill>
            </a:endParaRPr>
          </a:p>
        </p:txBody>
      </p:sp>
      <p:sp>
        <p:nvSpPr>
          <p:cNvPr id="13" name="TextovéPole 12"/>
          <p:cNvSpPr txBox="1"/>
          <p:nvPr/>
        </p:nvSpPr>
        <p:spPr>
          <a:xfrm>
            <a:off x="3635896" y="961510"/>
            <a:ext cx="2664296" cy="5078313"/>
          </a:xfrm>
          <a:prstGeom prst="rect">
            <a:avLst/>
          </a:prstGeom>
          <a:noFill/>
        </p:spPr>
        <p:txBody>
          <a:bodyPr wrap="square" rtlCol="0">
            <a:spAutoFit/>
          </a:bodyPr>
          <a:lstStyle/>
          <a:p>
            <a:pPr marL="285750" indent="-285750">
              <a:buFont typeface="Arial" pitchFamily="34" charset="0"/>
              <a:buChar char="•"/>
            </a:pPr>
            <a:r>
              <a:rPr lang="en-US" dirty="0"/>
              <a:t>to produce a picture with pencil, crayon, chalk on paper, </a:t>
            </a:r>
            <a:r>
              <a:rPr lang="en-US" dirty="0" smtClean="0"/>
              <a:t>cardboard</a:t>
            </a:r>
            <a:endParaRPr lang="cs-CZ" dirty="0" smtClean="0"/>
          </a:p>
          <a:p>
            <a:pPr marL="285750" indent="-285750">
              <a:buFont typeface="Arial" pitchFamily="34" charset="0"/>
              <a:buChar char="•"/>
            </a:pPr>
            <a:r>
              <a:rPr lang="en-US" dirty="0" smtClean="0"/>
              <a:t>add </a:t>
            </a:r>
            <a:r>
              <a:rPr lang="en-US" dirty="0" err="1"/>
              <a:t>colour</a:t>
            </a:r>
            <a:r>
              <a:rPr lang="en-US" dirty="0"/>
              <a:t> to an </a:t>
            </a:r>
            <a:r>
              <a:rPr lang="en-US" dirty="0" smtClean="0"/>
              <a:t>object</a:t>
            </a:r>
            <a:endParaRPr lang="cs-CZ" dirty="0" smtClean="0"/>
          </a:p>
          <a:p>
            <a:pPr marL="285750" indent="-285750">
              <a:buFont typeface="Arial" pitchFamily="34" charset="0"/>
              <a:buChar char="•"/>
            </a:pPr>
            <a:r>
              <a:rPr lang="cs-CZ" dirty="0" smtClean="0"/>
              <a:t>to </a:t>
            </a:r>
            <a:r>
              <a:rPr lang="en-US" dirty="0" smtClean="0"/>
              <a:t>produce </a:t>
            </a:r>
            <a:r>
              <a:rPr lang="en-US" dirty="0"/>
              <a:t>harmonious sounds with one’s </a:t>
            </a:r>
            <a:r>
              <a:rPr lang="en-US" dirty="0" smtClean="0"/>
              <a:t>voice</a:t>
            </a:r>
            <a:endParaRPr lang="cs-CZ" dirty="0" smtClean="0"/>
          </a:p>
          <a:p>
            <a:pPr marL="285750" indent="-285750">
              <a:buFont typeface="Arial" pitchFamily="34" charset="0"/>
              <a:buChar char="•"/>
            </a:pPr>
            <a:r>
              <a:rPr lang="en-US" dirty="0"/>
              <a:t>to try to catch fish in </a:t>
            </a:r>
            <a:r>
              <a:rPr lang="en-US" dirty="0" smtClean="0"/>
              <a:t>water</a:t>
            </a:r>
            <a:endParaRPr lang="cs-CZ" dirty="0" smtClean="0"/>
          </a:p>
          <a:p>
            <a:pPr marL="285750" indent="-285750">
              <a:buFont typeface="Arial" pitchFamily="34" charset="0"/>
              <a:buChar char="•"/>
            </a:pPr>
            <a:r>
              <a:rPr lang="cs-CZ" dirty="0"/>
              <a:t>t</a:t>
            </a:r>
            <a:r>
              <a:rPr lang="cs-CZ" dirty="0" smtClean="0"/>
              <a:t>o go </a:t>
            </a:r>
            <a:r>
              <a:rPr lang="cs-CZ" dirty="0" err="1" smtClean="0"/>
              <a:t>through</a:t>
            </a:r>
            <a:r>
              <a:rPr lang="cs-CZ" dirty="0" smtClean="0"/>
              <a:t> a text</a:t>
            </a:r>
          </a:p>
          <a:p>
            <a:pPr marL="285750" indent="-285750">
              <a:buFont typeface="Arial" pitchFamily="34" charset="0"/>
              <a:buChar char="•"/>
            </a:pPr>
            <a:r>
              <a:rPr lang="cs-CZ" dirty="0"/>
              <a:t>t</a:t>
            </a:r>
            <a:r>
              <a:rPr lang="cs-CZ" dirty="0" smtClean="0"/>
              <a:t>o </a:t>
            </a:r>
            <a:r>
              <a:rPr lang="cs-CZ" dirty="0" err="1" smtClean="0"/>
              <a:t>hear</a:t>
            </a:r>
            <a:r>
              <a:rPr lang="cs-CZ" dirty="0" smtClean="0"/>
              <a:t> </a:t>
            </a:r>
            <a:r>
              <a:rPr lang="cs-CZ" dirty="0" err="1" smtClean="0"/>
              <a:t>with</a:t>
            </a:r>
            <a:r>
              <a:rPr lang="cs-CZ" dirty="0" smtClean="0"/>
              <a:t> </a:t>
            </a:r>
            <a:r>
              <a:rPr lang="cs-CZ" dirty="0" err="1" smtClean="0"/>
              <a:t>intention</a:t>
            </a:r>
            <a:endParaRPr lang="cs-CZ" dirty="0" smtClean="0"/>
          </a:p>
          <a:p>
            <a:pPr marL="285750" indent="-285750">
              <a:buFont typeface="Arial" pitchFamily="34" charset="0"/>
              <a:buChar char="•"/>
            </a:pPr>
            <a:r>
              <a:rPr lang="cs-CZ" dirty="0" err="1" smtClean="0"/>
              <a:t>t</a:t>
            </a:r>
            <a:r>
              <a:rPr lang="en-US" dirty="0" err="1" smtClean="0"/>
              <a:t>ak</a:t>
            </a:r>
            <a:r>
              <a:rPr lang="cs-CZ" dirty="0"/>
              <a:t>e </a:t>
            </a:r>
            <a:r>
              <a:rPr lang="cs-CZ" dirty="0" err="1"/>
              <a:t>pi</a:t>
            </a:r>
            <a:r>
              <a:rPr lang="en-US" dirty="0" err="1"/>
              <a:t>ctures</a:t>
            </a:r>
            <a:r>
              <a:rPr lang="en-US" dirty="0"/>
              <a:t> with a </a:t>
            </a:r>
            <a:r>
              <a:rPr lang="en-US" dirty="0" smtClean="0"/>
              <a:t>camera</a:t>
            </a:r>
            <a:endParaRPr lang="cs-CZ" dirty="0"/>
          </a:p>
        </p:txBody>
      </p:sp>
      <p:pic>
        <p:nvPicPr>
          <p:cNvPr id="21" name="Picture 10" descr="photography"/>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6651530" y="5118338"/>
            <a:ext cx="2381250" cy="1581151"/>
          </a:xfrm>
          <a:prstGeom prst="rect">
            <a:avLst/>
          </a:prstGeom>
          <a:noFill/>
          <a:ln>
            <a:solidFill>
              <a:schemeClr val="tx1"/>
            </a:solid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4965939"/>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watch TV"/>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853" y="224548"/>
            <a:ext cx="2242891" cy="1581151"/>
          </a:xfrm>
          <a:prstGeom prst="rect">
            <a:avLst/>
          </a:prstGeom>
          <a:noFill/>
          <a:ln>
            <a:solidFill>
              <a:schemeClr val="tx1"/>
            </a:solidFill>
          </a:ln>
          <a:extLst>
            <a:ext uri="{909E8E84-426E-40DD-AFC4-6F175D3DCCD1}">
              <a14:hiddenFill xmlns:a14="http://schemas.microsoft.com/office/drawing/2010/main">
                <a:solidFill>
                  <a:srgbClr val="FFFFFF"/>
                </a:solidFill>
              </a14:hiddenFill>
            </a:ext>
          </a:extLst>
        </p:spPr>
      </p:pic>
      <p:sp>
        <p:nvSpPr>
          <p:cNvPr id="3" name="TextovéPole 2"/>
          <p:cNvSpPr txBox="1"/>
          <p:nvPr/>
        </p:nvSpPr>
        <p:spPr>
          <a:xfrm>
            <a:off x="2272498" y="692696"/>
            <a:ext cx="2155486" cy="2862322"/>
          </a:xfrm>
          <a:prstGeom prst="rect">
            <a:avLst/>
          </a:prstGeom>
          <a:noFill/>
        </p:spPr>
        <p:txBody>
          <a:bodyPr wrap="square" rtlCol="0">
            <a:spAutoFit/>
          </a:bodyPr>
          <a:lstStyle/>
          <a:p>
            <a:pPr marL="285750" indent="-285750">
              <a:buFont typeface="Arial" pitchFamily="34" charset="0"/>
              <a:buChar char="•"/>
            </a:pPr>
            <a:r>
              <a:rPr lang="cs-CZ" dirty="0" err="1"/>
              <a:t>watch</a:t>
            </a:r>
            <a:r>
              <a:rPr lang="cs-CZ" dirty="0"/>
              <a:t> </a:t>
            </a:r>
            <a:r>
              <a:rPr lang="cs-CZ" dirty="0" smtClean="0"/>
              <a:t>TV</a:t>
            </a:r>
          </a:p>
          <a:p>
            <a:pPr marL="285750" indent="-285750">
              <a:buFont typeface="Arial" pitchFamily="34" charset="0"/>
              <a:buChar char="•"/>
            </a:pPr>
            <a:r>
              <a:rPr lang="cs-CZ" dirty="0"/>
              <a:t>go to </a:t>
            </a:r>
            <a:r>
              <a:rPr lang="cs-CZ" dirty="0" err="1"/>
              <a:t>the</a:t>
            </a:r>
            <a:r>
              <a:rPr lang="cs-CZ" dirty="0"/>
              <a:t> </a:t>
            </a:r>
            <a:r>
              <a:rPr lang="cs-CZ" dirty="0" err="1" smtClean="0"/>
              <a:t>cinema</a:t>
            </a:r>
            <a:endParaRPr lang="cs-CZ" dirty="0" smtClean="0"/>
          </a:p>
          <a:p>
            <a:pPr marL="285750" indent="-285750">
              <a:buFont typeface="Arial" pitchFamily="34" charset="0"/>
              <a:buChar char="•"/>
            </a:pPr>
            <a:r>
              <a:rPr lang="cs-CZ" dirty="0" err="1"/>
              <a:t>collect</a:t>
            </a:r>
            <a:r>
              <a:rPr lang="cs-CZ" dirty="0"/>
              <a:t> </a:t>
            </a:r>
            <a:r>
              <a:rPr lang="cs-CZ" dirty="0" err="1" smtClean="0"/>
              <a:t>stamps</a:t>
            </a:r>
            <a:endParaRPr lang="cs-CZ" dirty="0" smtClean="0"/>
          </a:p>
          <a:p>
            <a:pPr marL="285750" indent="-285750">
              <a:buFont typeface="Arial" pitchFamily="34" charset="0"/>
              <a:buChar char="•"/>
            </a:pPr>
            <a:r>
              <a:rPr lang="cs-CZ" dirty="0" err="1"/>
              <a:t>collect</a:t>
            </a:r>
            <a:r>
              <a:rPr lang="cs-CZ" dirty="0"/>
              <a:t> </a:t>
            </a:r>
            <a:r>
              <a:rPr lang="cs-CZ" dirty="0" err="1" smtClean="0"/>
              <a:t>coins</a:t>
            </a:r>
            <a:endParaRPr lang="cs-CZ" dirty="0" smtClean="0"/>
          </a:p>
          <a:p>
            <a:pPr marL="285750" indent="-285750">
              <a:buFont typeface="Arial" pitchFamily="34" charset="0"/>
              <a:buChar char="•"/>
            </a:pPr>
            <a:r>
              <a:rPr lang="cs-CZ" dirty="0"/>
              <a:t>p</a:t>
            </a:r>
            <a:r>
              <a:rPr lang="cs-CZ" dirty="0" smtClean="0"/>
              <a:t>lay </a:t>
            </a:r>
            <a:r>
              <a:rPr lang="cs-CZ" dirty="0" err="1" smtClean="0"/>
              <a:t>billiard</a:t>
            </a:r>
            <a:endParaRPr lang="cs-CZ" dirty="0"/>
          </a:p>
          <a:p>
            <a:pPr marL="285750" indent="-285750">
              <a:buFont typeface="Arial" pitchFamily="34" charset="0"/>
              <a:buChar char="•"/>
            </a:pPr>
            <a:r>
              <a:rPr lang="cs-CZ" dirty="0"/>
              <a:t>p</a:t>
            </a:r>
            <a:r>
              <a:rPr lang="cs-CZ" dirty="0" smtClean="0"/>
              <a:t>lay </a:t>
            </a:r>
            <a:r>
              <a:rPr lang="cs-CZ" dirty="0" err="1" smtClean="0"/>
              <a:t>chess</a:t>
            </a:r>
            <a:endParaRPr lang="cs-CZ" dirty="0" smtClean="0"/>
          </a:p>
          <a:p>
            <a:pPr marL="285750" indent="-285750">
              <a:buFont typeface="Arial" pitchFamily="34" charset="0"/>
              <a:buChar char="•"/>
            </a:pPr>
            <a:r>
              <a:rPr lang="cs-CZ" dirty="0"/>
              <a:t>p</a:t>
            </a:r>
            <a:r>
              <a:rPr lang="cs-CZ" dirty="0" smtClean="0"/>
              <a:t>lay </a:t>
            </a:r>
            <a:r>
              <a:rPr lang="cs-CZ" dirty="0" err="1" smtClean="0"/>
              <a:t>the</a:t>
            </a:r>
            <a:r>
              <a:rPr lang="cs-CZ" dirty="0" smtClean="0"/>
              <a:t> piano</a:t>
            </a:r>
          </a:p>
          <a:p>
            <a:r>
              <a:rPr lang="cs-CZ" dirty="0"/>
              <a:t/>
            </a:r>
            <a:br>
              <a:rPr lang="cs-CZ" dirty="0"/>
            </a:br>
            <a:endParaRPr lang="cs-CZ" dirty="0"/>
          </a:p>
        </p:txBody>
      </p:sp>
      <p:pic>
        <p:nvPicPr>
          <p:cNvPr id="10244" name="Picture 4" descr="go to the cinem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360" y="1828550"/>
            <a:ext cx="2239384" cy="1581151"/>
          </a:xfrm>
          <a:prstGeom prst="rect">
            <a:avLst/>
          </a:prstGeom>
          <a:noFill/>
          <a:ln>
            <a:solidFill>
              <a:schemeClr val="tx1"/>
            </a:solidFill>
          </a:ln>
          <a:extLst>
            <a:ext uri="{909E8E84-426E-40DD-AFC4-6F175D3DCCD1}">
              <a14:hiddenFill xmlns:a14="http://schemas.microsoft.com/office/drawing/2010/main">
                <a:solidFill>
                  <a:srgbClr val="FFFFFF"/>
                </a:solidFill>
              </a14:hiddenFill>
            </a:ext>
          </a:extLst>
        </p:spPr>
      </p:pic>
      <p:pic>
        <p:nvPicPr>
          <p:cNvPr id="10246" name="Picture 6" descr="collect stamps"/>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9607" y="3399258"/>
            <a:ext cx="2242891" cy="1685926"/>
          </a:xfrm>
          <a:prstGeom prst="rect">
            <a:avLst/>
          </a:prstGeom>
          <a:noFill/>
          <a:ln>
            <a:solidFill>
              <a:schemeClr val="tx1"/>
            </a:solidFill>
          </a:ln>
          <a:extLst>
            <a:ext uri="{909E8E84-426E-40DD-AFC4-6F175D3DCCD1}">
              <a14:hiddenFill xmlns:a14="http://schemas.microsoft.com/office/drawing/2010/main">
                <a:solidFill>
                  <a:srgbClr val="FFFFFF"/>
                </a:solidFill>
              </a14:hiddenFill>
            </a:ext>
          </a:extLst>
        </p:spPr>
      </p:pic>
      <p:pic>
        <p:nvPicPr>
          <p:cNvPr id="10248" name="Picture 8" descr="collect coins"/>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9607" y="5085184"/>
            <a:ext cx="2242891" cy="1590675"/>
          </a:xfrm>
          <a:prstGeom prst="rect">
            <a:avLst/>
          </a:prstGeom>
          <a:noFill/>
          <a:ln>
            <a:solidFill>
              <a:schemeClr val="tx1"/>
            </a:solidFill>
          </a:ln>
          <a:extLst>
            <a:ext uri="{909E8E84-426E-40DD-AFC4-6F175D3DCCD1}">
              <a14:hiddenFill xmlns:a14="http://schemas.microsoft.com/office/drawing/2010/main">
                <a:solidFill>
                  <a:srgbClr val="FFFFFF"/>
                </a:solidFill>
              </a14:hiddenFill>
            </a:ext>
          </a:extLst>
        </p:spPr>
      </p:pic>
      <p:pic>
        <p:nvPicPr>
          <p:cNvPr id="10252" name="Picture 12" descr="billards"/>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043351" y="241973"/>
            <a:ext cx="2093218" cy="1762126"/>
          </a:xfrm>
          <a:prstGeom prst="rect">
            <a:avLst/>
          </a:prstGeom>
          <a:noFill/>
          <a:ln>
            <a:solidFill>
              <a:schemeClr val="tx1"/>
            </a:solidFill>
          </a:ln>
          <a:extLst>
            <a:ext uri="{909E8E84-426E-40DD-AFC4-6F175D3DCCD1}">
              <a14:hiddenFill xmlns:a14="http://schemas.microsoft.com/office/drawing/2010/main">
                <a:solidFill>
                  <a:srgbClr val="FFFFFF"/>
                </a:solidFill>
              </a14:hiddenFill>
            </a:ext>
          </a:extLst>
        </p:spPr>
      </p:pic>
      <p:pic>
        <p:nvPicPr>
          <p:cNvPr id="10254" name="Picture 14" descr="chess"/>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041747" y="2004099"/>
            <a:ext cx="2093218" cy="1927326"/>
          </a:xfrm>
          <a:prstGeom prst="rect">
            <a:avLst/>
          </a:prstGeom>
          <a:noFill/>
          <a:ln>
            <a:solidFill>
              <a:schemeClr val="tx1"/>
            </a:solidFill>
          </a:ln>
          <a:extLst>
            <a:ext uri="{909E8E84-426E-40DD-AFC4-6F175D3DCCD1}">
              <a14:hiddenFill xmlns:a14="http://schemas.microsoft.com/office/drawing/2010/main">
                <a:solidFill>
                  <a:srgbClr val="FFFFFF"/>
                </a:solidFill>
              </a14:hiddenFill>
            </a:ext>
          </a:extLst>
        </p:spPr>
      </p:pic>
      <p:sp>
        <p:nvSpPr>
          <p:cNvPr id="2" name="Zástupný symbol pro číslo snímku 1"/>
          <p:cNvSpPr>
            <a:spLocks noGrp="1"/>
          </p:cNvSpPr>
          <p:nvPr>
            <p:ph type="sldNum" sz="quarter" idx="12"/>
          </p:nvPr>
        </p:nvSpPr>
        <p:spPr/>
        <p:txBody>
          <a:bodyPr/>
          <a:lstStyle/>
          <a:p>
            <a:fld id="{EB1D7982-3F9A-46A4-960F-A5F562051702}" type="slidenum">
              <a:rPr lang="cs-CZ" smtClean="0"/>
              <a:t>11</a:t>
            </a:fld>
            <a:endParaRPr lang="cs-CZ"/>
          </a:p>
        </p:txBody>
      </p:sp>
      <p:sp>
        <p:nvSpPr>
          <p:cNvPr id="10" name="TextovéPole 9"/>
          <p:cNvSpPr txBox="1"/>
          <p:nvPr/>
        </p:nvSpPr>
        <p:spPr>
          <a:xfrm>
            <a:off x="2267744" y="191940"/>
            <a:ext cx="4775607" cy="646331"/>
          </a:xfrm>
          <a:prstGeom prst="rect">
            <a:avLst/>
          </a:prstGeom>
          <a:noFill/>
        </p:spPr>
        <p:txBody>
          <a:bodyPr wrap="square" rtlCol="0">
            <a:spAutoFit/>
          </a:bodyPr>
          <a:lstStyle/>
          <a:p>
            <a:r>
              <a:rPr lang="cs-CZ" dirty="0">
                <a:solidFill>
                  <a:srgbClr val="0070C0"/>
                </a:solidFill>
              </a:rPr>
              <a:t>MATCH THE VERB WITH </a:t>
            </a:r>
            <a:r>
              <a:rPr lang="cs-CZ" dirty="0" smtClean="0">
                <a:solidFill>
                  <a:srgbClr val="0070C0"/>
                </a:solidFill>
              </a:rPr>
              <a:t>THE MEANING</a:t>
            </a:r>
            <a:r>
              <a:rPr lang="cs-CZ" dirty="0">
                <a:solidFill>
                  <a:srgbClr val="0070C0"/>
                </a:solidFill>
              </a:rPr>
              <a:t>:</a:t>
            </a:r>
          </a:p>
          <a:p>
            <a:endParaRPr lang="cs-CZ" dirty="0"/>
          </a:p>
        </p:txBody>
      </p:sp>
      <p:sp>
        <p:nvSpPr>
          <p:cNvPr id="12" name="TextovéPole 11"/>
          <p:cNvSpPr txBox="1"/>
          <p:nvPr/>
        </p:nvSpPr>
        <p:spPr>
          <a:xfrm>
            <a:off x="4355976" y="692697"/>
            <a:ext cx="2685771" cy="6463308"/>
          </a:xfrm>
          <a:prstGeom prst="rect">
            <a:avLst/>
          </a:prstGeom>
          <a:noFill/>
        </p:spPr>
        <p:txBody>
          <a:bodyPr wrap="square" rtlCol="0">
            <a:spAutoFit/>
          </a:bodyPr>
          <a:lstStyle/>
          <a:p>
            <a:pPr marL="285750" indent="-285750">
              <a:buFont typeface="Arial" pitchFamily="34" charset="0"/>
              <a:buChar char="•"/>
            </a:pPr>
            <a:r>
              <a:rPr lang="en-US" dirty="0"/>
              <a:t>the collective noun played on a tabletop, with several balls, one or more of which is hit by a </a:t>
            </a:r>
            <a:r>
              <a:rPr lang="en-US" dirty="0" smtClean="0"/>
              <a:t>cue</a:t>
            </a:r>
            <a:endParaRPr lang="cs-CZ" dirty="0" smtClean="0"/>
          </a:p>
          <a:p>
            <a:pPr marL="285750" indent="-285750">
              <a:buFont typeface="Arial" pitchFamily="34" charset="0"/>
              <a:buChar char="•"/>
            </a:pPr>
            <a:r>
              <a:rPr lang="en-US" dirty="0"/>
              <a:t>a two-player </a:t>
            </a:r>
            <a:r>
              <a:rPr lang="en-US" dirty="0" err="1"/>
              <a:t>boardgame</a:t>
            </a:r>
            <a:r>
              <a:rPr lang="en-US" dirty="0"/>
              <a:t> played with a board of eight rows of eight squares of alternating </a:t>
            </a:r>
            <a:r>
              <a:rPr lang="en-US" dirty="0" err="1"/>
              <a:t>colours</a:t>
            </a:r>
            <a:r>
              <a:rPr lang="en-US" dirty="0"/>
              <a:t> and 16 pieces for each </a:t>
            </a:r>
            <a:r>
              <a:rPr lang="en-US" dirty="0" smtClean="0"/>
              <a:t>player</a:t>
            </a:r>
            <a:endParaRPr lang="cs-CZ" dirty="0" smtClean="0"/>
          </a:p>
          <a:p>
            <a:pPr marL="285750" indent="-285750">
              <a:buFont typeface="Arial" pitchFamily="34" charset="0"/>
              <a:buChar char="•"/>
            </a:pPr>
            <a:r>
              <a:rPr lang="cs-CZ" dirty="0"/>
              <a:t>t</a:t>
            </a:r>
            <a:r>
              <a:rPr lang="cs-CZ" dirty="0" smtClean="0"/>
              <a:t>o </a:t>
            </a:r>
            <a:r>
              <a:rPr lang="cs-CZ" dirty="0" err="1" smtClean="0"/>
              <a:t>teleview</a:t>
            </a:r>
            <a:endParaRPr lang="cs-CZ" dirty="0" smtClean="0"/>
          </a:p>
          <a:p>
            <a:pPr marL="285750" indent="-285750">
              <a:buFont typeface="Arial" pitchFamily="34" charset="0"/>
              <a:buChar char="•"/>
            </a:pPr>
            <a:r>
              <a:rPr lang="cs-CZ" dirty="0" err="1"/>
              <a:t>get</a:t>
            </a:r>
            <a:r>
              <a:rPr lang="cs-CZ" dirty="0"/>
              <a:t> </a:t>
            </a:r>
            <a:r>
              <a:rPr lang="cs-CZ" dirty="0" err="1"/>
              <a:t>stamps</a:t>
            </a:r>
            <a:r>
              <a:rPr lang="cs-CZ" dirty="0"/>
              <a:t> </a:t>
            </a:r>
            <a:r>
              <a:rPr lang="cs-CZ" dirty="0" err="1"/>
              <a:t>together</a:t>
            </a:r>
            <a:endParaRPr lang="cs-CZ" dirty="0"/>
          </a:p>
          <a:p>
            <a:pPr marL="285750" indent="-285750">
              <a:buFont typeface="Arial" pitchFamily="34" charset="0"/>
              <a:buChar char="•"/>
            </a:pPr>
            <a:r>
              <a:rPr lang="cs-CZ" dirty="0" err="1"/>
              <a:t>get</a:t>
            </a:r>
            <a:r>
              <a:rPr lang="cs-CZ" dirty="0"/>
              <a:t> </a:t>
            </a:r>
            <a:r>
              <a:rPr lang="cs-CZ" dirty="0" err="1"/>
              <a:t>coins</a:t>
            </a:r>
            <a:r>
              <a:rPr lang="cs-CZ" dirty="0"/>
              <a:t> </a:t>
            </a:r>
            <a:r>
              <a:rPr lang="cs-CZ" dirty="0" err="1" smtClean="0"/>
              <a:t>together</a:t>
            </a:r>
            <a:endParaRPr lang="cs-CZ" dirty="0" smtClean="0"/>
          </a:p>
          <a:p>
            <a:pPr marL="285750" indent="-285750">
              <a:buFont typeface="Arial" pitchFamily="34" charset="0"/>
              <a:buChar char="•"/>
            </a:pPr>
            <a:r>
              <a:rPr lang="cs-CZ" dirty="0" err="1"/>
              <a:t>w</a:t>
            </a:r>
            <a:r>
              <a:rPr lang="cs-CZ" dirty="0" err="1" smtClean="0"/>
              <a:t>atch</a:t>
            </a:r>
            <a:r>
              <a:rPr lang="cs-CZ" dirty="0" smtClean="0"/>
              <a:t> a </a:t>
            </a:r>
            <a:r>
              <a:rPr lang="cs-CZ" dirty="0" err="1" smtClean="0"/>
              <a:t>movie</a:t>
            </a:r>
            <a:endParaRPr lang="cs-CZ" dirty="0" smtClean="0"/>
          </a:p>
          <a:p>
            <a:pPr marL="285750" indent="-285750">
              <a:buFont typeface="Arial" pitchFamily="34" charset="0"/>
              <a:buChar char="•"/>
            </a:pPr>
            <a:r>
              <a:rPr lang="cs-CZ" dirty="0"/>
              <a:t>p</a:t>
            </a:r>
            <a:r>
              <a:rPr lang="cs-CZ" dirty="0" smtClean="0"/>
              <a:t>lay a musical instrument</a:t>
            </a:r>
            <a:endParaRPr lang="cs-CZ" dirty="0"/>
          </a:p>
          <a:p>
            <a:pPr marL="285750" indent="-285750">
              <a:buFont typeface="Arial" pitchFamily="34" charset="0"/>
              <a:buChar char="•"/>
            </a:pPr>
            <a:endParaRPr lang="cs-CZ" dirty="0"/>
          </a:p>
          <a:p>
            <a:pPr marL="285750" indent="-285750">
              <a:buFont typeface="Arial" pitchFamily="34" charset="0"/>
              <a:buChar char="•"/>
            </a:pPr>
            <a:endParaRPr lang="cs-CZ" dirty="0"/>
          </a:p>
        </p:txBody>
      </p:sp>
      <p:pic>
        <p:nvPicPr>
          <p:cNvPr id="20" name="Picture 4" descr="play the piano"/>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034316" y="3931425"/>
            <a:ext cx="2091614" cy="2716107"/>
          </a:xfrm>
          <a:prstGeom prst="rect">
            <a:avLst/>
          </a:prstGeom>
          <a:noFill/>
          <a:ln>
            <a:solidFill>
              <a:schemeClr val="tx1"/>
            </a:solid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66804328"/>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danc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7504" y="67021"/>
            <a:ext cx="1840718" cy="2142441"/>
          </a:xfrm>
          <a:prstGeom prst="rect">
            <a:avLst/>
          </a:prstGeom>
          <a:noFill/>
          <a:ln>
            <a:solidFill>
              <a:schemeClr val="tx1"/>
            </a:solidFill>
          </a:ln>
          <a:extLst>
            <a:ext uri="{909E8E84-426E-40DD-AFC4-6F175D3DCCD1}">
              <a14:hiddenFill xmlns:a14="http://schemas.microsoft.com/office/drawing/2010/main">
                <a:solidFill>
                  <a:srgbClr val="FFFFFF"/>
                </a:solidFill>
              </a14:hiddenFill>
            </a:ext>
          </a:extLst>
        </p:spPr>
      </p:pic>
      <p:pic>
        <p:nvPicPr>
          <p:cNvPr id="9222" name="Picture 6" descr="surf the internet"/>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3230" y="2175182"/>
            <a:ext cx="1840718" cy="1784536"/>
          </a:xfrm>
          <a:prstGeom prst="rect">
            <a:avLst/>
          </a:prstGeom>
          <a:noFill/>
          <a:ln>
            <a:solidFill>
              <a:schemeClr val="tx1"/>
            </a:solidFill>
          </a:ln>
          <a:extLst>
            <a:ext uri="{909E8E84-426E-40DD-AFC4-6F175D3DCCD1}">
              <a14:hiddenFill xmlns:a14="http://schemas.microsoft.com/office/drawing/2010/main">
                <a:solidFill>
                  <a:srgbClr val="FFFFFF"/>
                </a:solidFill>
              </a14:hiddenFill>
            </a:ext>
          </a:extLst>
        </p:spPr>
      </p:pic>
      <p:pic>
        <p:nvPicPr>
          <p:cNvPr id="9224" name="Picture 8" descr="play on the compute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23983" y="116612"/>
            <a:ext cx="1839677" cy="1561779"/>
          </a:xfrm>
          <a:prstGeom prst="rect">
            <a:avLst/>
          </a:prstGeom>
          <a:noFill/>
          <a:ln>
            <a:solidFill>
              <a:schemeClr val="tx1"/>
            </a:solidFill>
          </a:ln>
          <a:extLst>
            <a:ext uri="{909E8E84-426E-40DD-AFC4-6F175D3DCCD1}">
              <a14:hiddenFill xmlns:a14="http://schemas.microsoft.com/office/drawing/2010/main">
                <a:solidFill>
                  <a:srgbClr val="FFFFFF"/>
                </a:solidFill>
              </a14:hiddenFill>
            </a:ext>
          </a:extLst>
        </p:spPr>
      </p:pic>
      <p:pic>
        <p:nvPicPr>
          <p:cNvPr id="9226" name="Picture 10" descr="play cards"/>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134783" y="1687258"/>
            <a:ext cx="1839677" cy="1652812"/>
          </a:xfrm>
          <a:prstGeom prst="rect">
            <a:avLst/>
          </a:prstGeom>
          <a:noFill/>
          <a:ln>
            <a:solidFill>
              <a:schemeClr val="tx1"/>
            </a:solidFill>
          </a:ln>
          <a:extLst>
            <a:ext uri="{909E8E84-426E-40DD-AFC4-6F175D3DCCD1}">
              <a14:hiddenFill xmlns:a14="http://schemas.microsoft.com/office/drawing/2010/main">
                <a:solidFill>
                  <a:srgbClr val="FFFFFF"/>
                </a:solidFill>
              </a14:hiddenFill>
            </a:ext>
          </a:extLst>
        </p:spPr>
      </p:pic>
      <p:pic>
        <p:nvPicPr>
          <p:cNvPr id="9228" name="Picture 12" descr="board game"/>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134782" y="3340070"/>
            <a:ext cx="1839678" cy="1504618"/>
          </a:xfrm>
          <a:prstGeom prst="rect">
            <a:avLst/>
          </a:prstGeom>
          <a:noFill/>
          <a:ln>
            <a:solidFill>
              <a:schemeClr val="tx1"/>
            </a:solidFill>
          </a:ln>
          <a:extLst>
            <a:ext uri="{909E8E84-426E-40DD-AFC4-6F175D3DCCD1}">
              <a14:hiddenFill xmlns:a14="http://schemas.microsoft.com/office/drawing/2010/main">
                <a:solidFill>
                  <a:srgbClr val="FFFFFF"/>
                </a:solidFill>
              </a14:hiddenFill>
            </a:ext>
          </a:extLst>
        </p:spPr>
      </p:pic>
      <p:sp>
        <p:nvSpPr>
          <p:cNvPr id="6" name="Zástupný symbol pro číslo snímku 5"/>
          <p:cNvSpPr>
            <a:spLocks noGrp="1"/>
          </p:cNvSpPr>
          <p:nvPr>
            <p:ph type="sldNum" sz="quarter" idx="12"/>
          </p:nvPr>
        </p:nvSpPr>
        <p:spPr/>
        <p:txBody>
          <a:bodyPr/>
          <a:lstStyle/>
          <a:p>
            <a:fld id="{EB1D7982-3F9A-46A4-960F-A5F562051702}" type="slidenum">
              <a:rPr lang="cs-CZ" smtClean="0"/>
              <a:t>12</a:t>
            </a:fld>
            <a:endParaRPr lang="cs-CZ"/>
          </a:p>
        </p:txBody>
      </p:sp>
      <p:sp>
        <p:nvSpPr>
          <p:cNvPr id="9" name="TextovéPole 8"/>
          <p:cNvSpPr txBox="1"/>
          <p:nvPr/>
        </p:nvSpPr>
        <p:spPr>
          <a:xfrm>
            <a:off x="2108200" y="260648"/>
            <a:ext cx="4840064" cy="646331"/>
          </a:xfrm>
          <a:prstGeom prst="rect">
            <a:avLst/>
          </a:prstGeom>
          <a:noFill/>
        </p:spPr>
        <p:txBody>
          <a:bodyPr wrap="square" rtlCol="0">
            <a:spAutoFit/>
          </a:bodyPr>
          <a:lstStyle/>
          <a:p>
            <a:r>
              <a:rPr lang="cs-CZ" dirty="0">
                <a:solidFill>
                  <a:srgbClr val="0070C0"/>
                </a:solidFill>
              </a:rPr>
              <a:t>MATCH THE VERB WITH THE MEANING:</a:t>
            </a:r>
          </a:p>
          <a:p>
            <a:endParaRPr lang="cs-CZ" dirty="0"/>
          </a:p>
        </p:txBody>
      </p:sp>
      <p:sp>
        <p:nvSpPr>
          <p:cNvPr id="11" name="TextovéPole 10"/>
          <p:cNvSpPr txBox="1"/>
          <p:nvPr/>
        </p:nvSpPr>
        <p:spPr>
          <a:xfrm>
            <a:off x="2108200" y="906979"/>
            <a:ext cx="2103760" cy="3139321"/>
          </a:xfrm>
          <a:prstGeom prst="rect">
            <a:avLst/>
          </a:prstGeom>
          <a:noFill/>
        </p:spPr>
        <p:txBody>
          <a:bodyPr wrap="square" rtlCol="0">
            <a:spAutoFit/>
          </a:bodyPr>
          <a:lstStyle/>
          <a:p>
            <a:pPr marL="285750" indent="-285750">
              <a:buFont typeface="Arial" pitchFamily="34" charset="0"/>
              <a:buChar char="•"/>
            </a:pPr>
            <a:r>
              <a:rPr lang="cs-CZ" dirty="0"/>
              <a:t>surf </a:t>
            </a:r>
            <a:r>
              <a:rPr lang="cs-CZ" dirty="0" err="1"/>
              <a:t>the</a:t>
            </a:r>
            <a:r>
              <a:rPr lang="cs-CZ" dirty="0"/>
              <a:t> </a:t>
            </a:r>
            <a:r>
              <a:rPr lang="cs-CZ" dirty="0" smtClean="0"/>
              <a:t>internet</a:t>
            </a:r>
          </a:p>
          <a:p>
            <a:pPr marL="285750" indent="-285750">
              <a:buFont typeface="Arial" pitchFamily="34" charset="0"/>
              <a:buChar char="•"/>
            </a:pPr>
            <a:r>
              <a:rPr lang="cs-CZ" dirty="0"/>
              <a:t>d</a:t>
            </a:r>
            <a:r>
              <a:rPr lang="en-US" dirty="0" err="1" smtClean="0"/>
              <a:t>ance</a:t>
            </a:r>
            <a:endParaRPr lang="cs-CZ" dirty="0" smtClean="0"/>
          </a:p>
          <a:p>
            <a:pPr marL="285750" indent="-285750">
              <a:buFont typeface="Arial" pitchFamily="34" charset="0"/>
              <a:buChar char="•"/>
            </a:pPr>
            <a:r>
              <a:rPr lang="cs-CZ" dirty="0"/>
              <a:t>p</a:t>
            </a:r>
            <a:r>
              <a:rPr lang="cs-CZ" dirty="0" smtClean="0"/>
              <a:t>lay </a:t>
            </a:r>
            <a:r>
              <a:rPr lang="cs-CZ" dirty="0" err="1" smtClean="0"/>
              <a:t>cards</a:t>
            </a:r>
            <a:endParaRPr lang="cs-CZ" dirty="0" smtClean="0"/>
          </a:p>
          <a:p>
            <a:pPr marL="285750" indent="-285750">
              <a:buFont typeface="Arial" pitchFamily="34" charset="0"/>
              <a:buChar char="•"/>
            </a:pPr>
            <a:r>
              <a:rPr lang="cs-CZ" dirty="0"/>
              <a:t>play on </a:t>
            </a:r>
            <a:r>
              <a:rPr lang="cs-CZ" dirty="0" err="1"/>
              <a:t>the</a:t>
            </a:r>
            <a:r>
              <a:rPr lang="cs-CZ" dirty="0"/>
              <a:t> </a:t>
            </a:r>
            <a:r>
              <a:rPr lang="cs-CZ" dirty="0" err="1" smtClean="0"/>
              <a:t>computer</a:t>
            </a:r>
            <a:endParaRPr lang="cs-CZ" dirty="0" smtClean="0"/>
          </a:p>
          <a:p>
            <a:pPr marL="285750" indent="-285750">
              <a:buFont typeface="Arial" pitchFamily="34" charset="0"/>
              <a:buChar char="•"/>
            </a:pPr>
            <a:r>
              <a:rPr lang="cs-CZ" dirty="0"/>
              <a:t>p</a:t>
            </a:r>
            <a:r>
              <a:rPr lang="cs-CZ" dirty="0" smtClean="0"/>
              <a:t>lay </a:t>
            </a:r>
            <a:r>
              <a:rPr lang="cs-CZ" dirty="0" err="1" smtClean="0"/>
              <a:t>hockey</a:t>
            </a:r>
            <a:endParaRPr lang="cs-CZ" dirty="0" smtClean="0"/>
          </a:p>
          <a:p>
            <a:pPr marL="285750" indent="-285750">
              <a:buFont typeface="Arial" pitchFamily="34" charset="0"/>
              <a:buChar char="•"/>
            </a:pPr>
            <a:r>
              <a:rPr lang="cs-CZ" dirty="0"/>
              <a:t>p</a:t>
            </a:r>
            <a:r>
              <a:rPr lang="cs-CZ" dirty="0" smtClean="0"/>
              <a:t>lay </a:t>
            </a:r>
            <a:r>
              <a:rPr lang="cs-CZ" dirty="0" err="1"/>
              <a:t>board</a:t>
            </a:r>
            <a:r>
              <a:rPr lang="cs-CZ" dirty="0"/>
              <a:t> </a:t>
            </a:r>
            <a:r>
              <a:rPr lang="cs-CZ" dirty="0" err="1" smtClean="0"/>
              <a:t>games</a:t>
            </a:r>
            <a:endParaRPr lang="cs-CZ" dirty="0"/>
          </a:p>
          <a:p>
            <a:pPr marL="285750" indent="-285750">
              <a:buFont typeface="Arial" pitchFamily="34" charset="0"/>
              <a:buChar char="•"/>
            </a:pPr>
            <a:r>
              <a:rPr lang="cs-CZ" dirty="0"/>
              <a:t>g</a:t>
            </a:r>
            <a:r>
              <a:rPr lang="cs-CZ" dirty="0" smtClean="0"/>
              <a:t>o </a:t>
            </a:r>
            <a:r>
              <a:rPr lang="cs-CZ" dirty="0" err="1" smtClean="0"/>
              <a:t>swimming</a:t>
            </a:r>
            <a:endParaRPr lang="cs-CZ" dirty="0" smtClean="0"/>
          </a:p>
          <a:p>
            <a:pPr marL="285750" indent="-285750">
              <a:buFont typeface="Arial" pitchFamily="34" charset="0"/>
              <a:buChar char="•"/>
            </a:pPr>
            <a:r>
              <a:rPr lang="cs-CZ" dirty="0"/>
              <a:t>p</a:t>
            </a:r>
            <a:r>
              <a:rPr lang="cs-CZ" dirty="0" smtClean="0"/>
              <a:t>lay </a:t>
            </a:r>
            <a:r>
              <a:rPr lang="cs-CZ" dirty="0" err="1" smtClean="0"/>
              <a:t>tennis</a:t>
            </a:r>
            <a:endParaRPr lang="cs-CZ" dirty="0"/>
          </a:p>
        </p:txBody>
      </p:sp>
      <p:sp>
        <p:nvSpPr>
          <p:cNvPr id="14" name="TextovéPole 13"/>
          <p:cNvSpPr txBox="1"/>
          <p:nvPr/>
        </p:nvSpPr>
        <p:spPr>
          <a:xfrm>
            <a:off x="4067944" y="906979"/>
            <a:ext cx="2880320" cy="5909310"/>
          </a:xfrm>
          <a:prstGeom prst="rect">
            <a:avLst/>
          </a:prstGeom>
          <a:noFill/>
        </p:spPr>
        <p:txBody>
          <a:bodyPr wrap="square" rtlCol="0">
            <a:spAutoFit/>
          </a:bodyPr>
          <a:lstStyle/>
          <a:p>
            <a:pPr marL="285750" indent="-285750">
              <a:buFont typeface="Arial" pitchFamily="34" charset="0"/>
              <a:buChar char="•"/>
            </a:pPr>
            <a:r>
              <a:rPr lang="cs-CZ" dirty="0" err="1"/>
              <a:t>find</a:t>
            </a:r>
            <a:r>
              <a:rPr lang="cs-CZ" dirty="0"/>
              <a:t> </a:t>
            </a:r>
            <a:r>
              <a:rPr lang="cs-CZ" dirty="0" err="1"/>
              <a:t>specific</a:t>
            </a:r>
            <a:r>
              <a:rPr lang="cs-CZ" dirty="0"/>
              <a:t> </a:t>
            </a:r>
            <a:r>
              <a:rPr lang="cs-CZ" dirty="0" err="1" smtClean="0"/>
              <a:t>information</a:t>
            </a:r>
            <a:endParaRPr lang="cs-CZ" dirty="0" smtClean="0"/>
          </a:p>
          <a:p>
            <a:pPr marL="285750" indent="-285750">
              <a:buFont typeface="Arial" pitchFamily="34" charset="0"/>
              <a:buChar char="•"/>
            </a:pPr>
            <a:r>
              <a:rPr lang="en-US" dirty="0"/>
              <a:t>to move your body to </a:t>
            </a:r>
            <a:r>
              <a:rPr lang="en-US" dirty="0" smtClean="0"/>
              <a:t>music</a:t>
            </a:r>
            <a:endParaRPr lang="cs-CZ" dirty="0" smtClean="0"/>
          </a:p>
          <a:p>
            <a:pPr marL="285750" indent="-285750">
              <a:buFont typeface="Arial" pitchFamily="34" charset="0"/>
              <a:buChar char="•"/>
            </a:pPr>
            <a:r>
              <a:rPr lang="en-US" dirty="0"/>
              <a:t>a game of strategy or chance played on a specially designed </a:t>
            </a:r>
            <a:r>
              <a:rPr lang="en-US" dirty="0" smtClean="0"/>
              <a:t>board</a:t>
            </a:r>
            <a:endParaRPr lang="cs-CZ" dirty="0" smtClean="0"/>
          </a:p>
          <a:p>
            <a:pPr marL="285750" indent="-285750">
              <a:buFont typeface="Arial" pitchFamily="34" charset="0"/>
              <a:buChar char="•"/>
            </a:pPr>
            <a:r>
              <a:rPr lang="cs-CZ" dirty="0" err="1"/>
              <a:t>p</a:t>
            </a:r>
            <a:r>
              <a:rPr lang="cs-CZ" dirty="0" err="1" smtClean="0"/>
              <a:t>erform</a:t>
            </a:r>
            <a:r>
              <a:rPr lang="cs-CZ" dirty="0" smtClean="0"/>
              <a:t> a </a:t>
            </a:r>
            <a:r>
              <a:rPr lang="cs-CZ" dirty="0" err="1" smtClean="0"/>
              <a:t>dance</a:t>
            </a:r>
            <a:endParaRPr lang="cs-CZ" dirty="0" smtClean="0"/>
          </a:p>
          <a:p>
            <a:pPr marL="285750" indent="-285750">
              <a:buFont typeface="Arial" pitchFamily="34" charset="0"/>
              <a:buChar char="•"/>
            </a:pPr>
            <a:r>
              <a:rPr lang="cs-CZ" dirty="0"/>
              <a:t>t</a:t>
            </a:r>
            <a:r>
              <a:rPr lang="cs-CZ" dirty="0" smtClean="0"/>
              <a:t>o </a:t>
            </a:r>
            <a:r>
              <a:rPr lang="cs-CZ" dirty="0" err="1" smtClean="0"/>
              <a:t>lay</a:t>
            </a:r>
            <a:r>
              <a:rPr lang="cs-CZ" dirty="0" smtClean="0"/>
              <a:t> </a:t>
            </a:r>
            <a:r>
              <a:rPr lang="cs-CZ" dirty="0" err="1" smtClean="0"/>
              <a:t>cards</a:t>
            </a:r>
            <a:r>
              <a:rPr lang="cs-CZ" dirty="0" smtClean="0"/>
              <a:t> on </a:t>
            </a:r>
            <a:r>
              <a:rPr lang="cs-CZ" dirty="0" err="1" smtClean="0"/>
              <a:t>the</a:t>
            </a:r>
            <a:r>
              <a:rPr lang="cs-CZ" dirty="0" smtClean="0"/>
              <a:t> table</a:t>
            </a:r>
          </a:p>
          <a:p>
            <a:pPr marL="285750" indent="-285750">
              <a:buFont typeface="Arial" pitchFamily="34" charset="0"/>
              <a:buChar char="•"/>
            </a:pPr>
            <a:r>
              <a:rPr lang="cs-CZ" dirty="0"/>
              <a:t>a</a:t>
            </a:r>
            <a:r>
              <a:rPr lang="cs-CZ" dirty="0" smtClean="0"/>
              <a:t> game </a:t>
            </a:r>
            <a:r>
              <a:rPr lang="cs-CZ" dirty="0" err="1" smtClean="0"/>
              <a:t>played</a:t>
            </a:r>
            <a:r>
              <a:rPr lang="cs-CZ" dirty="0" smtClean="0"/>
              <a:t> on </a:t>
            </a:r>
            <a:r>
              <a:rPr lang="cs-CZ" dirty="0" err="1" smtClean="0"/>
              <a:t>an</a:t>
            </a:r>
            <a:r>
              <a:rPr lang="cs-CZ" dirty="0" smtClean="0"/>
              <a:t> </a:t>
            </a:r>
            <a:r>
              <a:rPr lang="cs-CZ" dirty="0" err="1" smtClean="0"/>
              <a:t>ice</a:t>
            </a:r>
            <a:r>
              <a:rPr lang="cs-CZ" dirty="0" smtClean="0"/>
              <a:t> ring by </a:t>
            </a:r>
            <a:r>
              <a:rPr lang="cs-CZ" dirty="0" err="1" smtClean="0"/>
              <a:t>two</a:t>
            </a:r>
            <a:r>
              <a:rPr lang="cs-CZ" dirty="0" smtClean="0"/>
              <a:t> </a:t>
            </a:r>
            <a:r>
              <a:rPr lang="cs-CZ" dirty="0" err="1" smtClean="0"/>
              <a:t>teams</a:t>
            </a:r>
            <a:r>
              <a:rPr lang="cs-CZ" dirty="0" smtClean="0"/>
              <a:t> </a:t>
            </a:r>
            <a:r>
              <a:rPr lang="cs-CZ" dirty="0" err="1" smtClean="0"/>
              <a:t>with</a:t>
            </a:r>
            <a:r>
              <a:rPr lang="cs-CZ" dirty="0" smtClean="0"/>
              <a:t> a </a:t>
            </a:r>
            <a:r>
              <a:rPr lang="cs-CZ" dirty="0" err="1" smtClean="0"/>
              <a:t>puck</a:t>
            </a:r>
            <a:endParaRPr lang="cs-CZ" dirty="0" smtClean="0"/>
          </a:p>
          <a:p>
            <a:pPr marL="285750" indent="-285750">
              <a:buFont typeface="Arial" pitchFamily="34" charset="0"/>
              <a:buChar char="•"/>
            </a:pPr>
            <a:r>
              <a:rPr lang="cs-CZ" dirty="0"/>
              <a:t>a</a:t>
            </a:r>
            <a:r>
              <a:rPr lang="cs-CZ" dirty="0" smtClean="0"/>
              <a:t> game </a:t>
            </a:r>
            <a:r>
              <a:rPr lang="cs-CZ" dirty="0" err="1" smtClean="0"/>
              <a:t>played</a:t>
            </a:r>
            <a:r>
              <a:rPr lang="cs-CZ" dirty="0" smtClean="0"/>
              <a:t> </a:t>
            </a:r>
            <a:r>
              <a:rPr lang="cs-CZ" dirty="0" err="1" smtClean="0"/>
              <a:t>over</a:t>
            </a:r>
            <a:r>
              <a:rPr lang="cs-CZ" dirty="0" smtClean="0"/>
              <a:t> a </a:t>
            </a:r>
            <a:r>
              <a:rPr lang="cs-CZ" dirty="0" err="1" smtClean="0"/>
              <a:t>net</a:t>
            </a:r>
            <a:r>
              <a:rPr lang="cs-CZ" dirty="0" smtClean="0"/>
              <a:t> </a:t>
            </a:r>
            <a:r>
              <a:rPr lang="cs-CZ" dirty="0" err="1" smtClean="0"/>
              <a:t>with</a:t>
            </a:r>
            <a:r>
              <a:rPr lang="cs-CZ" dirty="0" smtClean="0"/>
              <a:t> a </a:t>
            </a:r>
            <a:r>
              <a:rPr lang="cs-CZ" dirty="0" err="1" smtClean="0"/>
              <a:t>small</a:t>
            </a:r>
            <a:r>
              <a:rPr lang="cs-CZ" dirty="0" smtClean="0"/>
              <a:t> </a:t>
            </a:r>
            <a:r>
              <a:rPr lang="cs-CZ" dirty="0" err="1" smtClean="0"/>
              <a:t>ball</a:t>
            </a:r>
            <a:endParaRPr lang="cs-CZ" dirty="0" smtClean="0"/>
          </a:p>
          <a:p>
            <a:pPr marL="285750" indent="-285750">
              <a:buFont typeface="Arial" pitchFamily="34" charset="0"/>
              <a:buChar char="•"/>
            </a:pPr>
            <a:r>
              <a:rPr lang="cs-CZ" dirty="0"/>
              <a:t>t</a:t>
            </a:r>
            <a:r>
              <a:rPr lang="cs-CZ" dirty="0" smtClean="0"/>
              <a:t>o </a:t>
            </a:r>
            <a:r>
              <a:rPr lang="cs-CZ" dirty="0" err="1" smtClean="0"/>
              <a:t>crawl</a:t>
            </a:r>
            <a:endParaRPr lang="cs-CZ" dirty="0"/>
          </a:p>
          <a:p>
            <a:pPr marL="285750" indent="-285750">
              <a:buFont typeface="Arial" pitchFamily="34" charset="0"/>
              <a:buChar char="•"/>
            </a:pPr>
            <a:endParaRPr lang="en-US" dirty="0"/>
          </a:p>
          <a:p>
            <a:pPr marL="285750" indent="-285750">
              <a:buFont typeface="Arial" pitchFamily="34" charset="0"/>
              <a:buChar char="•"/>
            </a:pPr>
            <a:endParaRPr lang="cs-CZ" dirty="0"/>
          </a:p>
          <a:p>
            <a:pPr marL="285750" indent="-285750">
              <a:buFont typeface="Arial" pitchFamily="34" charset="0"/>
              <a:buChar char="•"/>
            </a:pPr>
            <a:endParaRPr lang="cs-CZ" dirty="0"/>
          </a:p>
        </p:txBody>
      </p:sp>
      <p:pic>
        <p:nvPicPr>
          <p:cNvPr id="1026" name="Picture 2" descr="http://t2.gstatic.com/images?q=tbn:ANd9GcTo1JF5iW9_56o9dwXlqNhym_AUcs6slm2iScCd_eIe7l_wGCyAuw"/>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123983" y="4844688"/>
            <a:ext cx="1850476" cy="1775954"/>
          </a:xfrm>
          <a:prstGeom prst="rect">
            <a:avLst/>
          </a:prstGeom>
          <a:noFill/>
          <a:ln>
            <a:solidFill>
              <a:schemeClr val="tx1"/>
            </a:solidFill>
          </a:ln>
          <a:extLst>
            <a:ext uri="{909E8E84-426E-40DD-AFC4-6F175D3DCCD1}">
              <a14:hiddenFill xmlns:a14="http://schemas.microsoft.com/office/drawing/2010/main">
                <a:solidFill>
                  <a:srgbClr val="FFFFFF"/>
                </a:solidFill>
              </a14:hiddenFill>
            </a:ext>
          </a:extLst>
        </p:spPr>
      </p:pic>
      <p:pic>
        <p:nvPicPr>
          <p:cNvPr id="1028" name="Picture 4" descr="Picture of a Swimmer Breathing While Swimming – Stock Photography">
            <a:hlinkClick r:id="rId9"/>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93230" y="3959718"/>
            <a:ext cx="1840719" cy="1412873"/>
          </a:xfrm>
          <a:prstGeom prst="rect">
            <a:avLst/>
          </a:prstGeom>
          <a:noFill/>
          <a:ln>
            <a:solidFill>
              <a:schemeClr val="tx1"/>
            </a:solidFill>
          </a:ln>
          <a:extLst>
            <a:ext uri="{909E8E84-426E-40DD-AFC4-6F175D3DCCD1}">
              <a14:hiddenFill xmlns:a14="http://schemas.microsoft.com/office/drawing/2010/main">
                <a:solidFill>
                  <a:srgbClr val="FFFFFF"/>
                </a:solidFill>
              </a14:hiddenFill>
            </a:ext>
          </a:extLst>
        </p:spPr>
      </p:pic>
      <p:sp>
        <p:nvSpPr>
          <p:cNvPr id="15" name="AutoShape 6" descr="data:image/jpeg;base64,/9j/4AAQSkZJRgABAQAAAQABAAD/2wBDAAkGBwgHBgkIBwgKCgkLDRYPDQwMDRsUFRAWIB0iIiAdHx8kKDQsJCYxJx8fLT0tMTU3Ojo6Iys/RD84QzQ5Ojf/2wBDAQoKCg0MDRoPDxo3JR8lNzc3Nzc3Nzc3Nzc3Nzc3Nzc3Nzc3Nzc3Nzc3Nzc3Nzc3Nzc3Nzc3Nzc3Nzc3Nzc3Nzf/wAARCABaAHgDASIAAhEBAxEB/8QAGwAAAQUBAQAAAAAAAAAAAAAABAABAgMFBgf/xAA8EAABAwIEAgcFBgYCAwAAAAABAgMRAAQFEiExE0EGFCJRYYHRcZGhscEVIzIzQpJTYnKC4fBDUlRz8f/EABgBAAMBAQAAAAAAAAAAAAAAAAABAwIE/8QAJBEAAgIDAAEDBQEAAAAAAAAAAAECEQMSITEEQVETIkJhoYH/2gAMAwEAAhEDEQA/APPesNXKQ2sBKtoI199V3Vhw4WglSQNUmtC4sbNxB4bzObWDBB+IoJt51g8N4pcTscmpFDRky1lRUQ4CnTSkhfYypEEHWtl63buQmB7azHMNe14aTJ5Cs6jKytCCDqoDQ67ins15VrCjlBGYSJE+znvVXAdROZCgRpFTyLmAk7bjSlrwRYLlYCgRlCiTCI+VCuZ51O+xq8NuEJGQ5TziIohLJIEo2PMTSX2gDhQLaQc0/KmU2QkwmPrRlyg8ABKVq1/DG1CEOoUIaVoKUW2AMQQJ5c6YeHlU+G7/AA1+Qpiw7vwnP2mqjoQRImmKY1zA1czbXC5CW1f3JNEM4LfOj7tLUfzKI+lAABEiBSrXR0dxJSJCWddvvD6UqBGzaspL5SvIoRrMV1SWmLi2S220hDZSClsCAkeW58fOuVtoCz2YMd9bFviq27bgOMh0JENkqgpHd4ik02JNJk8UsrXhNXNswlhRJQ42kdkkcx7tqzuEmTCB7q2RcN4pacEOsMOhQCWnV5cw12VEeRIrPVbu21xwXGVhzNlCd5IMQCN9dNKE37ikl7EbbDEXZUUoSMiStSinYD/RQaFW7y19WUFoBicgE91dviVuzhPRx+yada+0bmQ6SAYGWIHsn3zXH21m3hzAZQolbie2rkRIIHv+VShm2lSKvBrj2YDdtJ7MAc+VUhoHkPdR11kOUGedUoQk6g1YkvBSWYIEAT3ColhMzlE+yi1GITvr9KgojwmmMGFq3MltGvOKY26BpwkwfCiQatZSHFwdBvNAAqGUJVAbSAOQFdAmwt7RtkIu0XLhTLqA2pPCVAMdodoa7juoBtpCXyopzpSUA7/qUB60W44oca5Zazsst5nSIAQAAAB49w8Ky5JTjC+uy8MMpYpZF4RoWKRk8ZNKsG16SNNuFRacyn9OlKtWiDTNpno/Z5yprpFhC0EacRxbR9xTRQ6McVJ6viuDuEckXyfrFZCLcNqJC2gDp+Ij6ValJggLRG+i/wDFT2/ZpwfwEnojjY/LtWXhyLd2yfmut7o5Y4jZ8a3vWgi8s0B+1YcyrhOoUcwJA5Rr31zNvZm6cS0kNSomSTsBudu7WmxK6+yrS5umcwCh1S2RsI3UojmBHiJnwIlmakqO70fpN9pPlf1hqsUsLjGurqt3HVLclFtboLiyYnUDbWB3/GqWrHEEQ3c4RflvuNqsZfYY0rKwLD3bMdaKlC5c7QcDsLE+MzOutbbeIYw2oBOIX2oJgXSo5eNZhjSQeoyVPWHUv6B32EZoLYuGSNg+2qPMxI+NB2OEP3T+VL9o0yk/e3DjyQhsDc7yT4bk929breMdIWGgGsRugJ5vE/Om+2+kKUhfXXi4CTJSgmfaRNUTklVnK4xf40cy6/bs3bbtrK223EqSLiJWQZ7SRsDG2vtp8QvlYjfv3a0tNreVmUluEpGkaDyrpx0j6SJBJu3DJ/WyyfpSR0jx0oVxeConfPbNH6Vu1dmNWcmCYEH41NK4EkzG+tdSrpFicibPDlT32KD8hUHOkN0lbSXsMwkyQBOHp1P1p7C1ZjYa6U3LqlIlotytBG8Hs+eaPjQ9/e3q7R1DQS00t2SgJzBWkQZ3Gm0RM1vt9IiEXCjhGDqUExHUNJ3IOtXMY2pQQycFwfKlIJHVBlEjYdqsyhBvd+Tox5JqDxpc/wBOG++/8W1PttGx8hSru3cXbzEJwXBAI5W0R8aVG5j6YWWFASWkeVJLJntNN6dyKYX7JIHFQmO9VTF2kzC0HzqPC5ReLFvaOKSgIzHLmCY0rm79hNxi+CW78dWUznEk9tZJKh5kJHnXWrUXk5HUNONc29s3mNR5VPH8Fw23Zs37NgKZa7TJcJWU5jO6p1mpuVPp34s8ViUPfpSpoga2w8gahwQTJtwO+rbG4XcIISpAKNDm50XwXidAD/TJ+lNSTOJxadMzlsJ1+5+FMq2QRBZBA2/2K0equKV+ST+70pGxPNk+IBVTtCMw2jWsso8wPSkLZkJPZQD/AEitQYft9wr959aX2cZ/Lc35KJmjZBRkG1Z0PDaI8Uiq1WVrxAVMNTpyrcOGEkQy58ab7LUVSGnfdRsKkYnULYsrQhtCc6SAUkzUbNDCkBaCHcuVIXC0bJHIxzmt37OKR+W5NVnDyrtFDhI0BVqQByo2QUZgaazTwWjpzUfWlWicP1EsqiO40qew6QebNjKT2tOQJH1pCytII4cneVT61PhupMyr2FH+asyunRK1CdgQBNQt/JTgOcNslGVWzKteaEn6U2JLtbPBXLVSUoBIWy2lMRvJjkJ+ZopgrQou3KkhhoZlyN4/TPidPfWazbXF9dfaF0oJUo5m0FO3cY2EchSffILyDdHrBK3rsXDMKBSShcykma3Rhlp/DM+Dih9aEbbdOKX7ja8uctrV45kz3980UG7kq/GgDv1k/GhXQT67EMOtAJyKB/8Aar1pxh9udlLHscn51HI8kxnaCvYaebkHVbcDv/8AlPpmi0WDB/5XP3DT4UuoI1Idc+HpVBL45MK9pJ+lOC//ANWv3n0pWwotNlGofIP++NLqykmesH9p9arz3HJDfks05XcgiGkn+/8AxRbCiYbdB7NymCOYI+tKHhH3iD/eRNRC7gHtMjxhz/FNxFzq0Z/rB9KLY6JnjyDDBjvcV6UqhnO+U+8etKgCYZVtMRt2jT8N0/rjzOtVgnTU1IKVE5j76Qwq46k80myE5wMy3XEEJUecEiPLuOnfQQUkqypWFK10JPvipuLUCYURG2tVrWrL+JWpE671pu0ZSoqvXLhV2hdm2hKUJCTncTKgEgbCYp+I+DMEEnUBxNGOaZI0/wBNNAOaddfrQ+jSoDDiidSQecketWFZKZykjwj1q0fgJ8akdwfCkMHL6UyFL7Xdp61EXaeeo9qfWiHEgLEAfhNWsJSoKKkgkAbjxooAXip5kkfygetLrCU/hWv2EVJwDMdBUEE5DqeVIBF8mTl9m/pUQ8n+UeSvSoqUSpQJMVJkwsRpvtTAgXkfqKRrvEUqKZ1eQDrIMzz0pU0kws//2Q=="/>
          <p:cNvSpPr>
            <a:spLocks noChangeAspect="1" noChangeArrowheads="1"/>
          </p:cNvSpPr>
          <p:nvPr/>
        </p:nvSpPr>
        <p:spPr bwMode="auto">
          <a:xfrm>
            <a:off x="155575" y="-411163"/>
            <a:ext cx="1143000" cy="85725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cs-CZ"/>
          </a:p>
        </p:txBody>
      </p:sp>
      <p:sp>
        <p:nvSpPr>
          <p:cNvPr id="16" name="AutoShape 8" descr="data:image/jpeg;base64,/9j/4AAQSkZJRgABAQAAAQABAAD/2wBDAAkGBwgHBgkIBwgKCgkLDRYPDQwMDRsUFRAWIB0iIiAdHx8kKDQsJCYxJx8fLT0tMTU3Ojo6Iys/RD84QzQ5Ojf/2wBDAQoKCg0MDRoPDxo3JR8lNzc3Nzc3Nzc3Nzc3Nzc3Nzc3Nzc3Nzc3Nzc3Nzc3Nzc3Nzc3Nzc3Nzc3Nzc3Nzc3Nzf/wAARCABaAHgDASIAAhEBAxEB/8QAGwAAAQUBAQAAAAAAAAAAAAAABAABAgMFBgf/xAA8EAABAwIEAgcFBgYCAwAAAAABAgMRAAQFEiExE0EGFCJRYYHRcZGhscEVIzIzQpJTYnKC4fBDUlRz8f/EABgBAAMBAQAAAAAAAAAAAAAAAAABAwIE/8QAJBEAAgIDAAEDBQEAAAAAAAAAAAECEQMSITEEQVETIkJhoYH/2gAMAwEAAhEDEQA/APPesNXKQ2sBKtoI199V3Vhw4WglSQNUmtC4sbNxB4bzObWDBB+IoJt51g8N4pcTscmpFDRky1lRUQ4CnTSkhfYypEEHWtl63buQmB7azHMNe14aTJ5Cs6jKytCCDqoDQ67ins15VrCjlBGYSJE+znvVXAdROZCgRpFTyLmAk7bjSlrwRYLlYCgRlCiTCI+VCuZ51O+xq8NuEJGQ5TziIohLJIEo2PMTSX2gDhQLaQc0/KmU2QkwmPrRlyg8ABKVq1/DG1CEOoUIaVoKUW2AMQQJ5c6YeHlU+G7/AA1+Qpiw7vwnP2mqjoQRImmKY1zA1czbXC5CW1f3JNEM4LfOj7tLUfzKI+lAABEiBSrXR0dxJSJCWddvvD6UqBGzaspL5SvIoRrMV1SWmLi2S220hDZSClsCAkeW58fOuVtoCz2YMd9bFviq27bgOMh0JENkqgpHd4ik02JNJk8UsrXhNXNswlhRJQ42kdkkcx7tqzuEmTCB7q2RcN4pacEOsMOhQCWnV5cw12VEeRIrPVbu21xwXGVhzNlCd5IMQCN9dNKE37ikl7EbbDEXZUUoSMiStSinYD/RQaFW7y19WUFoBicgE91dviVuzhPRx+yada+0bmQ6SAYGWIHsn3zXH21m3hzAZQolbie2rkRIIHv+VShm2lSKvBrj2YDdtJ7MAc+VUhoHkPdR11kOUGedUoQk6g1YkvBSWYIEAT3ColhMzlE+yi1GITvr9KgojwmmMGFq3MltGvOKY26BpwkwfCiQatZSHFwdBvNAAqGUJVAbSAOQFdAmwt7RtkIu0XLhTLqA2pPCVAMdodoa7juoBtpCXyopzpSUA7/qUB60W44oca5Zazsst5nSIAQAAAB49w8Ky5JTjC+uy8MMpYpZF4RoWKRk8ZNKsG16SNNuFRacyn9OlKtWiDTNpno/Z5yprpFhC0EacRxbR9xTRQ6McVJ6viuDuEckXyfrFZCLcNqJC2gDp+Ij6ValJggLRG+i/wDFT2/ZpwfwEnojjY/LtWXhyLd2yfmut7o5Y4jZ8a3vWgi8s0B+1YcyrhOoUcwJA5Rr31zNvZm6cS0kNSomSTsBudu7WmxK6+yrS5umcwCh1S2RsI3UojmBHiJnwIlmakqO70fpN9pPlf1hqsUsLjGurqt3HVLclFtboLiyYnUDbWB3/GqWrHEEQ3c4RflvuNqsZfYY0rKwLD3bMdaKlC5c7QcDsLE+MzOutbbeIYw2oBOIX2oJgXSo5eNZhjSQeoyVPWHUv6B32EZoLYuGSNg+2qPMxI+NB2OEP3T+VL9o0yk/e3DjyQhsDc7yT4bk929breMdIWGgGsRugJ5vE/Om+2+kKUhfXXi4CTJSgmfaRNUTklVnK4xf40cy6/bs3bbtrK223EqSLiJWQZ7SRsDG2vtp8QvlYjfv3a0tNreVmUluEpGkaDyrpx0j6SJBJu3DJ/WyyfpSR0jx0oVxeConfPbNH6Vu1dmNWcmCYEH41NK4EkzG+tdSrpFicibPDlT32KD8hUHOkN0lbSXsMwkyQBOHp1P1p7C1ZjYa6U3LqlIlotytBG8Hs+eaPjQ9/e3q7R1DQS00t2SgJzBWkQZ3Gm0RM1vt9IiEXCjhGDqUExHUNJ3IOtXMY2pQQycFwfKlIJHVBlEjYdqsyhBvd+Tox5JqDxpc/wBOG++/8W1PttGx8hSru3cXbzEJwXBAI5W0R8aVG5j6YWWFASWkeVJLJntNN6dyKYX7JIHFQmO9VTF2kzC0HzqPC5ReLFvaOKSgIzHLmCY0rm79hNxi+CW78dWUznEk9tZJKh5kJHnXWrUXk5HUNONc29s3mNR5VPH8Fw23Zs37NgKZa7TJcJWU5jO6p1mpuVPp34s8ViUPfpSpoga2w8gahwQTJtwO+rbG4XcIISpAKNDm50XwXidAD/TJ+lNSTOJxadMzlsJ1+5+FMq2QRBZBA2/2K0equKV+ST+70pGxPNk+IBVTtCMw2jWsso8wPSkLZkJPZQD/AEitQYft9wr959aX2cZ/Lc35KJmjZBRkG1Z0PDaI8Uiq1WVrxAVMNTpyrcOGEkQy58ab7LUVSGnfdRsKkYnULYsrQhtCc6SAUkzUbNDCkBaCHcuVIXC0bJHIxzmt37OKR+W5NVnDyrtFDhI0BVqQByo2QUZgaazTwWjpzUfWlWicP1EsqiO40qew6QebNjKT2tOQJH1pCytII4cneVT61PhupMyr2FH+asyunRK1CdgQBNQt/JTgOcNslGVWzKteaEn6U2JLtbPBXLVSUoBIWy2lMRvJjkJ+ZopgrQou3KkhhoZlyN4/TPidPfWazbXF9dfaF0oJUo5m0FO3cY2EchSffILyDdHrBK3rsXDMKBSShcykma3Rhlp/DM+Dih9aEbbdOKX7ja8uctrV45kz3980UG7kq/GgDv1k/GhXQT67EMOtAJyKB/8Aar1pxh9udlLHscn51HI8kxnaCvYaebkHVbcDv/8AlPpmi0WDB/5XP3DT4UuoI1Idc+HpVBL45MK9pJ+lOC//ANWv3n0pWwotNlGofIP++NLqykmesH9p9arz3HJDfks05XcgiGkn+/8AxRbCiYbdB7NymCOYI+tKHhH3iD/eRNRC7gHtMjxhz/FNxFzq0Z/rB9KLY6JnjyDDBjvcV6UqhnO+U+8etKgCYZVtMRt2jT8N0/rjzOtVgnTU1IKVE5j76Qwq46k80myE5wMy3XEEJUecEiPLuOnfQQUkqypWFK10JPvipuLUCYURG2tVrWrL+JWpE671pu0ZSoqvXLhV2hdm2hKUJCTncTKgEgbCYp+I+DMEEnUBxNGOaZI0/wBNNAOaddfrQ+jSoDDiidSQecketWFZKZykjwj1q0fgJ8akdwfCkMHL6UyFL7Xdp61EXaeeo9qfWiHEgLEAfhNWsJSoKKkgkAbjxooAXip5kkfygetLrCU/hWv2EVJwDMdBUEE5DqeVIBF8mTl9m/pUQ8n+UeSvSoqUSpQJMVJkwsRpvtTAgXkfqKRrvEUqKZ1eQDrIMzz0pU0kws//2Q=="/>
          <p:cNvSpPr>
            <a:spLocks noChangeAspect="1" noChangeArrowheads="1"/>
          </p:cNvSpPr>
          <p:nvPr/>
        </p:nvSpPr>
        <p:spPr bwMode="auto">
          <a:xfrm>
            <a:off x="307975" y="-258763"/>
            <a:ext cx="1143000" cy="85725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cs-CZ"/>
          </a:p>
        </p:txBody>
      </p:sp>
      <p:pic>
        <p:nvPicPr>
          <p:cNvPr id="1034" name="Picture 10" descr="http://t2.gstatic.com/images?q=tbn:ANd9GcRtLYy0U7AyCsxk8HMyO1FN6C_YlsbLhzMc9-ZEvIAb-CIqPe6uSg"/>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93229" y="5096771"/>
            <a:ext cx="1840719" cy="1523871"/>
          </a:xfrm>
          <a:prstGeom prst="rect">
            <a:avLst/>
          </a:prstGeom>
          <a:noFill/>
          <a:ln>
            <a:solidFill>
              <a:schemeClr val="tx1"/>
            </a:solid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73319069"/>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délník 1"/>
          <p:cNvSpPr/>
          <p:nvPr/>
        </p:nvSpPr>
        <p:spPr>
          <a:xfrm>
            <a:off x="323528" y="188640"/>
            <a:ext cx="8640960" cy="6678751"/>
          </a:xfrm>
          <a:prstGeom prst="rect">
            <a:avLst/>
          </a:prstGeom>
        </p:spPr>
        <p:txBody>
          <a:bodyPr wrap="square">
            <a:spAutoFit/>
          </a:bodyPr>
          <a:lstStyle/>
          <a:p>
            <a:pPr marL="342900" indent="-342900">
              <a:buFont typeface="Wingdings" pitchFamily="2" charset="2"/>
              <a:buChar char="q"/>
            </a:pPr>
            <a:r>
              <a:rPr lang="en-US" sz="2000" b="1" i="1" dirty="0">
                <a:solidFill>
                  <a:srgbClr val="C00000"/>
                </a:solidFill>
              </a:rPr>
              <a:t>Peter has a new </a:t>
            </a:r>
            <a:r>
              <a:rPr lang="en-US" sz="2000" b="1" i="1" dirty="0" smtClean="0">
                <a:solidFill>
                  <a:srgbClr val="C00000"/>
                </a:solidFill>
              </a:rPr>
              <a:t>pen</a:t>
            </a:r>
            <a:r>
              <a:rPr lang="cs-CZ" sz="2000" b="1" i="1" dirty="0" smtClean="0">
                <a:solidFill>
                  <a:srgbClr val="C00000"/>
                </a:solidFill>
              </a:rPr>
              <a:t> </a:t>
            </a:r>
            <a:r>
              <a:rPr lang="en-US" sz="2000" b="1" i="1" dirty="0" smtClean="0">
                <a:solidFill>
                  <a:srgbClr val="C00000"/>
                </a:solidFill>
              </a:rPr>
              <a:t>pal</a:t>
            </a:r>
            <a:r>
              <a:rPr lang="en-US" sz="2000" b="1" i="1" dirty="0">
                <a:solidFill>
                  <a:srgbClr val="C00000"/>
                </a:solidFill>
              </a:rPr>
              <a:t>. He introduces himself in his first e-mail. He writes:</a:t>
            </a:r>
          </a:p>
          <a:p>
            <a:r>
              <a:rPr lang="en-US" sz="2400" dirty="0"/>
              <a:t>"Hi Daniel. How are you? I'm fine. My name is Peter and I'm 16 years old. I come from London. In my free time, I do a lot of things. For example, I like playing the guitar and listening to music. I don't like reading though. I rather like playing games with my little brother and going outside</a:t>
            </a:r>
            <a:r>
              <a:rPr lang="en-US" sz="2400" dirty="0" smtClean="0"/>
              <a:t>.</a:t>
            </a:r>
            <a:endParaRPr lang="cs-CZ" sz="2400" dirty="0" smtClean="0"/>
          </a:p>
          <a:p>
            <a:r>
              <a:rPr lang="en-US" sz="2400" dirty="0" smtClean="0"/>
              <a:t> </a:t>
            </a:r>
            <a:r>
              <a:rPr lang="en-US" sz="2400" dirty="0"/>
              <a:t>When I'm outside, I prefer riding my bike or playing football. Even though I like sports, I don't like playing volleyball or tennis. And I hate running! However, sometimes I like to go swimming. </a:t>
            </a:r>
            <a:endParaRPr lang="cs-CZ" sz="2400" dirty="0" smtClean="0"/>
          </a:p>
          <a:p>
            <a:r>
              <a:rPr lang="cs-CZ" sz="2400" dirty="0" smtClean="0"/>
              <a:t> </a:t>
            </a:r>
            <a:r>
              <a:rPr lang="en-US" sz="2400" dirty="0" smtClean="0"/>
              <a:t>I </a:t>
            </a:r>
            <a:r>
              <a:rPr lang="en-US" sz="2400" dirty="0"/>
              <a:t>also enjoy going to the city and meeting my friends. When I'm in the city, I can't stand sightseeing. </a:t>
            </a:r>
            <a:endParaRPr lang="cs-CZ" sz="2400" dirty="0" smtClean="0"/>
          </a:p>
          <a:p>
            <a:r>
              <a:rPr lang="cs-CZ" sz="2400" dirty="0" smtClean="0"/>
              <a:t> </a:t>
            </a:r>
            <a:r>
              <a:rPr lang="en-US" sz="2400" dirty="0" smtClean="0"/>
              <a:t>What </a:t>
            </a:r>
            <a:r>
              <a:rPr lang="en-US" sz="2400" dirty="0"/>
              <a:t>are your hobbies, Daniel? Do you like sports? </a:t>
            </a:r>
            <a:r>
              <a:rPr lang="cs-CZ" sz="2400" dirty="0" smtClean="0"/>
              <a:t>  </a:t>
            </a:r>
            <a:r>
              <a:rPr lang="en-US" sz="2400" dirty="0" smtClean="0"/>
              <a:t>Hope </a:t>
            </a:r>
            <a:r>
              <a:rPr lang="en-US" sz="2400" dirty="0"/>
              <a:t>to hear from you soon! </a:t>
            </a:r>
            <a:endParaRPr lang="cs-CZ" sz="2400" dirty="0" smtClean="0"/>
          </a:p>
          <a:p>
            <a:r>
              <a:rPr lang="en-US" sz="2400" dirty="0" smtClean="0"/>
              <a:t>Take </a:t>
            </a:r>
            <a:r>
              <a:rPr lang="en-US" sz="2400" dirty="0"/>
              <a:t>care, Peter</a:t>
            </a:r>
            <a:r>
              <a:rPr lang="en-US" sz="2400" dirty="0" smtClean="0"/>
              <a:t>.„</a:t>
            </a:r>
            <a:endParaRPr lang="cs-CZ" sz="2400" dirty="0" smtClean="0"/>
          </a:p>
          <a:p>
            <a:pPr marL="342900" indent="-342900">
              <a:buFont typeface="Wingdings" pitchFamily="2" charset="2"/>
              <a:buChar char="q"/>
            </a:pPr>
            <a:r>
              <a:rPr lang="cs-CZ" sz="2000" b="1" i="1" dirty="0" err="1" smtClean="0">
                <a:solidFill>
                  <a:srgbClr val="C00000"/>
                </a:solidFill>
              </a:rPr>
              <a:t>Write</a:t>
            </a:r>
            <a:r>
              <a:rPr lang="cs-CZ" sz="2000" b="1" i="1" dirty="0" smtClean="0">
                <a:solidFill>
                  <a:srgbClr val="C00000"/>
                </a:solidFill>
              </a:rPr>
              <a:t> a </a:t>
            </a:r>
            <a:r>
              <a:rPr lang="cs-CZ" sz="2000" b="1" i="1" dirty="0" err="1" smtClean="0">
                <a:solidFill>
                  <a:srgbClr val="C00000"/>
                </a:solidFill>
              </a:rPr>
              <a:t>similar</a:t>
            </a:r>
            <a:r>
              <a:rPr lang="cs-CZ" sz="2000" b="1" i="1" dirty="0" smtClean="0">
                <a:solidFill>
                  <a:srgbClr val="C00000"/>
                </a:solidFill>
              </a:rPr>
              <a:t> </a:t>
            </a:r>
            <a:r>
              <a:rPr lang="cs-CZ" sz="2000" b="1" i="1" dirty="0" err="1" smtClean="0">
                <a:solidFill>
                  <a:srgbClr val="C00000"/>
                </a:solidFill>
              </a:rPr>
              <a:t>letter</a:t>
            </a:r>
            <a:r>
              <a:rPr lang="cs-CZ" sz="2000" b="1" i="1" dirty="0" smtClean="0">
                <a:solidFill>
                  <a:srgbClr val="C00000"/>
                </a:solidFill>
              </a:rPr>
              <a:t> to </a:t>
            </a:r>
            <a:r>
              <a:rPr lang="cs-CZ" sz="2000" b="1" i="1" dirty="0" err="1" smtClean="0">
                <a:solidFill>
                  <a:srgbClr val="C00000"/>
                </a:solidFill>
              </a:rPr>
              <a:t>your</a:t>
            </a:r>
            <a:r>
              <a:rPr lang="cs-CZ" sz="2000" b="1" i="1" dirty="0">
                <a:solidFill>
                  <a:srgbClr val="C00000"/>
                </a:solidFill>
              </a:rPr>
              <a:t> </a:t>
            </a:r>
            <a:r>
              <a:rPr lang="cs-CZ" sz="2000" b="1" i="1" dirty="0" smtClean="0">
                <a:solidFill>
                  <a:srgbClr val="C00000"/>
                </a:solidFill>
              </a:rPr>
              <a:t>(</a:t>
            </a:r>
            <a:r>
              <a:rPr lang="cs-CZ" sz="2000" b="1" i="1" dirty="0" err="1" smtClean="0">
                <a:solidFill>
                  <a:srgbClr val="C00000"/>
                </a:solidFill>
              </a:rPr>
              <a:t>imaginary</a:t>
            </a:r>
            <a:r>
              <a:rPr lang="cs-CZ" sz="2000" b="1" i="1" dirty="0" smtClean="0">
                <a:solidFill>
                  <a:srgbClr val="C00000"/>
                </a:solidFill>
              </a:rPr>
              <a:t>) </a:t>
            </a:r>
            <a:r>
              <a:rPr lang="cs-CZ" sz="2000" b="1" i="1" dirty="0" err="1" smtClean="0">
                <a:solidFill>
                  <a:srgbClr val="C00000"/>
                </a:solidFill>
              </a:rPr>
              <a:t>penfriend</a:t>
            </a:r>
            <a:r>
              <a:rPr lang="cs-CZ" sz="2000" b="1" i="1" dirty="0" smtClean="0">
                <a:solidFill>
                  <a:srgbClr val="C00000"/>
                </a:solidFill>
              </a:rPr>
              <a:t>!</a:t>
            </a:r>
            <a:endParaRPr lang="en-US" sz="2000" b="1" i="1" dirty="0">
              <a:solidFill>
                <a:srgbClr val="C00000"/>
              </a:solidFill>
            </a:endParaRPr>
          </a:p>
        </p:txBody>
      </p:sp>
    </p:spTree>
    <p:extLst>
      <p:ext uri="{BB962C8B-B14F-4D97-AF65-F5344CB8AC3E}">
        <p14:creationId xmlns:p14="http://schemas.microsoft.com/office/powerpoint/2010/main" val="328745496"/>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ovéPole 1"/>
          <p:cNvSpPr txBox="1"/>
          <p:nvPr/>
        </p:nvSpPr>
        <p:spPr>
          <a:xfrm>
            <a:off x="539552" y="332656"/>
            <a:ext cx="8352928" cy="369332"/>
          </a:xfrm>
          <a:prstGeom prst="rect">
            <a:avLst/>
          </a:prstGeom>
          <a:noFill/>
        </p:spPr>
        <p:txBody>
          <a:bodyPr wrap="square" rtlCol="0">
            <a:spAutoFit/>
          </a:bodyPr>
          <a:lstStyle/>
          <a:p>
            <a:r>
              <a:rPr lang="cs-CZ" dirty="0" smtClean="0"/>
              <a:t>MY FREE TIME</a:t>
            </a:r>
            <a:endParaRPr lang="cs-CZ" dirty="0"/>
          </a:p>
        </p:txBody>
      </p:sp>
      <p:sp>
        <p:nvSpPr>
          <p:cNvPr id="3" name="TextovéPole 2"/>
          <p:cNvSpPr txBox="1"/>
          <p:nvPr/>
        </p:nvSpPr>
        <p:spPr>
          <a:xfrm>
            <a:off x="395536" y="836712"/>
            <a:ext cx="8496944" cy="5632311"/>
          </a:xfrm>
          <a:prstGeom prst="rect">
            <a:avLst/>
          </a:prstGeom>
          <a:noFill/>
        </p:spPr>
        <p:txBody>
          <a:bodyPr wrap="square" rtlCol="0">
            <a:spAutoFit/>
          </a:bodyPr>
          <a:lstStyle/>
          <a:p>
            <a:pPr indent="450215" algn="just">
              <a:spcAft>
                <a:spcPts val="0"/>
              </a:spcAft>
            </a:pPr>
            <a:r>
              <a:rPr lang="en-US" dirty="0">
                <a:latin typeface="Arial"/>
              </a:rPr>
              <a:t>A lot of my time is spent at the secondary school where I study. As a result I don't have much time to spare during the week, especially when you consider the time spent on homework and to prepare for my classes. I can only really enjoy my spare time during the weekends.</a:t>
            </a:r>
            <a:endParaRPr lang="en-US" dirty="0">
              <a:latin typeface="Courier New"/>
            </a:endParaRPr>
          </a:p>
          <a:p>
            <a:pPr indent="450215" algn="just">
              <a:spcAft>
                <a:spcPts val="0"/>
              </a:spcAft>
            </a:pPr>
            <a:r>
              <a:rPr lang="en-US" dirty="0">
                <a:latin typeface="Arial"/>
              </a:rPr>
              <a:t>Every day when I come home from school, I relax for a while before doing my homework and preparing for the following day's classes. Twice a week, I attend a private art school where I learn to draw and paint, and once a week I take piano and guitar lessons. I enjoy playing sports, and I usually manage to fit in an afternoon a week (usually on Wednesdays) of ballgames. I meet my friends at the school's courts and we either play volleyball or basketball.</a:t>
            </a:r>
            <a:endParaRPr lang="en-US" dirty="0">
              <a:latin typeface="Courier New"/>
            </a:endParaRPr>
          </a:p>
          <a:p>
            <a:pPr indent="450215" algn="just">
              <a:spcAft>
                <a:spcPts val="0"/>
              </a:spcAft>
            </a:pPr>
            <a:r>
              <a:rPr lang="en-US" dirty="0">
                <a:latin typeface="Arial"/>
              </a:rPr>
              <a:t>On Saturday afternoons I have a private German lesson, as I find that I have to improve my grades in that language. I have been studying German for five years and I'm still not very good at it. I don't quite understand this because German is my </a:t>
            </a:r>
            <a:r>
              <a:rPr lang="en-US" dirty="0" err="1">
                <a:latin typeface="Arial"/>
              </a:rPr>
              <a:t>favourite</a:t>
            </a:r>
            <a:r>
              <a:rPr lang="en-US" dirty="0">
                <a:latin typeface="Arial"/>
              </a:rPr>
              <a:t> subject at school and I am very interested in foreign languages.</a:t>
            </a:r>
            <a:endParaRPr lang="en-US" dirty="0">
              <a:latin typeface="Courier New"/>
            </a:endParaRPr>
          </a:p>
          <a:p>
            <a:pPr indent="450215" algn="just">
              <a:spcAft>
                <a:spcPts val="0"/>
              </a:spcAft>
            </a:pPr>
            <a:r>
              <a:rPr lang="en-US" dirty="0">
                <a:latin typeface="Arial"/>
              </a:rPr>
              <a:t>I also enjoy reading. Even when I am tired in the evening, I just have to read for a while before I fall asleep. I find it easy to relax with a book that is good and interesting. My preferred topics are science fiction, adventure-romance and thrillers. </a:t>
            </a:r>
            <a:endParaRPr lang="cs-CZ" dirty="0"/>
          </a:p>
          <a:p>
            <a:endParaRPr lang="cs-CZ" dirty="0"/>
          </a:p>
        </p:txBody>
      </p:sp>
      <p:sp>
        <p:nvSpPr>
          <p:cNvPr id="4" name="Zástupný symbol pro číslo snímku 3"/>
          <p:cNvSpPr>
            <a:spLocks noGrp="1"/>
          </p:cNvSpPr>
          <p:nvPr>
            <p:ph type="sldNum" sz="quarter" idx="12"/>
          </p:nvPr>
        </p:nvSpPr>
        <p:spPr/>
        <p:txBody>
          <a:bodyPr/>
          <a:lstStyle/>
          <a:p>
            <a:fld id="{EB1D7982-3F9A-46A4-960F-A5F562051702}" type="slidenum">
              <a:rPr lang="cs-CZ" smtClean="0"/>
              <a:t>14</a:t>
            </a:fld>
            <a:endParaRPr lang="cs-CZ"/>
          </a:p>
        </p:txBody>
      </p:sp>
    </p:spTree>
    <p:extLst>
      <p:ext uri="{BB962C8B-B14F-4D97-AF65-F5344CB8AC3E}">
        <p14:creationId xmlns:p14="http://schemas.microsoft.com/office/powerpoint/2010/main" val="459808073"/>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ovéPole 1"/>
          <p:cNvSpPr txBox="1"/>
          <p:nvPr/>
        </p:nvSpPr>
        <p:spPr>
          <a:xfrm>
            <a:off x="395536" y="260648"/>
            <a:ext cx="8352928" cy="5909310"/>
          </a:xfrm>
          <a:prstGeom prst="rect">
            <a:avLst/>
          </a:prstGeom>
          <a:noFill/>
        </p:spPr>
        <p:txBody>
          <a:bodyPr wrap="square" rtlCol="0">
            <a:spAutoFit/>
          </a:bodyPr>
          <a:lstStyle/>
          <a:p>
            <a:pPr indent="450215" algn="just">
              <a:spcAft>
                <a:spcPts val="0"/>
              </a:spcAft>
            </a:pPr>
            <a:r>
              <a:rPr lang="en-US" dirty="0">
                <a:latin typeface="Arial"/>
              </a:rPr>
              <a:t>My </a:t>
            </a:r>
            <a:r>
              <a:rPr lang="en-US" dirty="0" err="1">
                <a:latin typeface="Arial"/>
              </a:rPr>
              <a:t>favourite</a:t>
            </a:r>
            <a:r>
              <a:rPr lang="en-US" dirty="0">
                <a:latin typeface="Arial"/>
              </a:rPr>
              <a:t> book is "Dialogue with death", and my </a:t>
            </a:r>
            <a:r>
              <a:rPr lang="en-US" dirty="0" err="1">
                <a:latin typeface="Arial"/>
              </a:rPr>
              <a:t>favourite</a:t>
            </a:r>
            <a:r>
              <a:rPr lang="en-US" dirty="0">
                <a:latin typeface="Arial"/>
              </a:rPr>
              <a:t> author is Bill </a:t>
            </a:r>
            <a:r>
              <a:rPr lang="en-US" dirty="0" err="1">
                <a:latin typeface="Arial"/>
              </a:rPr>
              <a:t>Mollison</a:t>
            </a:r>
            <a:r>
              <a:rPr lang="en-US" dirty="0">
                <a:latin typeface="Arial"/>
              </a:rPr>
              <a:t>. Sometimes I also read teenage magazines in foreign languages. I like to </a:t>
            </a:r>
            <a:r>
              <a:rPr lang="en-US" dirty="0" err="1">
                <a:latin typeface="Arial"/>
              </a:rPr>
              <a:t>practise</a:t>
            </a:r>
            <a:r>
              <a:rPr lang="en-US" dirty="0">
                <a:latin typeface="Arial"/>
              </a:rPr>
              <a:t> my language skills that way.</a:t>
            </a:r>
            <a:endParaRPr lang="en-US" dirty="0">
              <a:latin typeface="Courier New"/>
            </a:endParaRPr>
          </a:p>
          <a:p>
            <a:pPr indent="450215" algn="just">
              <a:spcAft>
                <a:spcPts val="0"/>
              </a:spcAft>
            </a:pPr>
            <a:r>
              <a:rPr lang="en-US" dirty="0">
                <a:latin typeface="Arial"/>
              </a:rPr>
              <a:t>I collect posters of bands, singers and actors and trade (exchange) them with my friends. In the evening I usually listen to music, presently my </a:t>
            </a:r>
            <a:r>
              <a:rPr lang="en-US" dirty="0" err="1">
                <a:latin typeface="Arial"/>
              </a:rPr>
              <a:t>favourite</a:t>
            </a:r>
            <a:r>
              <a:rPr lang="en-US" dirty="0">
                <a:latin typeface="Arial"/>
              </a:rPr>
              <a:t> bands are Savage Garden, Aqua, Spice Girls and Erasure. When I want to escape from this world I listen to classical music. My </a:t>
            </a:r>
            <a:r>
              <a:rPr lang="en-US" dirty="0" err="1">
                <a:latin typeface="Arial"/>
              </a:rPr>
              <a:t>favourite</a:t>
            </a:r>
            <a:r>
              <a:rPr lang="en-US" dirty="0">
                <a:latin typeface="Arial"/>
              </a:rPr>
              <a:t> compositions are by Beethoven, Mozart and Ravel. I have quite an interesting collection of CDs and LPs of these composers and other musicians.</a:t>
            </a:r>
            <a:endParaRPr lang="en-US" dirty="0">
              <a:latin typeface="Courier New"/>
            </a:endParaRPr>
          </a:p>
          <a:p>
            <a:pPr indent="450215" algn="just">
              <a:spcAft>
                <a:spcPts val="0"/>
              </a:spcAft>
            </a:pPr>
            <a:r>
              <a:rPr lang="en-US" dirty="0">
                <a:latin typeface="Arial"/>
              </a:rPr>
              <a:t>In our family, we often spend our leisure time together. I have a brother who is very keen on computers. He is interested in computer programming or playing games on them. When he was younger he used to play with different types of construction sets: Lego, model </a:t>
            </a:r>
            <a:r>
              <a:rPr lang="en-US" dirty="0" err="1">
                <a:latin typeface="Arial"/>
              </a:rPr>
              <a:t>aeroplanes</a:t>
            </a:r>
            <a:r>
              <a:rPr lang="en-US" dirty="0">
                <a:latin typeface="Arial"/>
              </a:rPr>
              <a:t>, boats and small cars. My brother and I used to dream about having a pet, and the dream became reality when my dad bought his first aquarium. Since then we have been taking care of the fish.</a:t>
            </a:r>
            <a:endParaRPr lang="en-US" dirty="0">
              <a:latin typeface="Courier New"/>
            </a:endParaRPr>
          </a:p>
          <a:p>
            <a:pPr indent="450215" algn="just">
              <a:spcAft>
                <a:spcPts val="0"/>
              </a:spcAft>
            </a:pPr>
            <a:r>
              <a:rPr lang="en-US" dirty="0">
                <a:latin typeface="Arial"/>
              </a:rPr>
              <a:t>My father is the kind of person who never gets bored. He is always fiddling around with aquariums, does repair jobs around the house, he spends a lot of time in his workshop, where he's got a lathe and all his tools. It's never been a problem for him to repair a broken hairdryer or to make wooden shelves. He also likes a good game of chess.</a:t>
            </a:r>
            <a:endParaRPr lang="en-US" dirty="0">
              <a:latin typeface="Courier New"/>
            </a:endParaRPr>
          </a:p>
          <a:p>
            <a:endParaRPr lang="cs-CZ" dirty="0"/>
          </a:p>
        </p:txBody>
      </p:sp>
      <p:sp>
        <p:nvSpPr>
          <p:cNvPr id="3" name="Zástupný symbol pro číslo snímku 2"/>
          <p:cNvSpPr>
            <a:spLocks noGrp="1"/>
          </p:cNvSpPr>
          <p:nvPr>
            <p:ph type="sldNum" sz="quarter" idx="12"/>
          </p:nvPr>
        </p:nvSpPr>
        <p:spPr/>
        <p:txBody>
          <a:bodyPr/>
          <a:lstStyle/>
          <a:p>
            <a:fld id="{EB1D7982-3F9A-46A4-960F-A5F562051702}" type="slidenum">
              <a:rPr lang="cs-CZ" smtClean="0"/>
              <a:t>15</a:t>
            </a:fld>
            <a:endParaRPr lang="cs-CZ"/>
          </a:p>
        </p:txBody>
      </p:sp>
    </p:spTree>
    <p:extLst>
      <p:ext uri="{BB962C8B-B14F-4D97-AF65-F5344CB8AC3E}">
        <p14:creationId xmlns:p14="http://schemas.microsoft.com/office/powerpoint/2010/main" val="2982557538"/>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ovéPole 1"/>
          <p:cNvSpPr txBox="1"/>
          <p:nvPr/>
        </p:nvSpPr>
        <p:spPr>
          <a:xfrm>
            <a:off x="395536" y="332656"/>
            <a:ext cx="8352928" cy="5078313"/>
          </a:xfrm>
          <a:prstGeom prst="rect">
            <a:avLst/>
          </a:prstGeom>
          <a:noFill/>
        </p:spPr>
        <p:txBody>
          <a:bodyPr wrap="square" rtlCol="0">
            <a:spAutoFit/>
          </a:bodyPr>
          <a:lstStyle/>
          <a:p>
            <a:pPr indent="450215" algn="just">
              <a:spcAft>
                <a:spcPts val="0"/>
              </a:spcAft>
            </a:pPr>
            <a:r>
              <a:rPr lang="en-US" dirty="0">
                <a:latin typeface="Arial"/>
              </a:rPr>
              <a:t>My mother likes to work in the garden; her flower garden is the most beautiful one in our street. It always makes her happy to be harvesting the fruit and vegetables, which she often uses for her second passion: cooking. She likes to try out new recipes, and she enjoys baking too. During the evenings she knits or does embroidery while she watches TV.</a:t>
            </a:r>
            <a:endParaRPr lang="en-US" dirty="0">
              <a:latin typeface="Courier New"/>
            </a:endParaRPr>
          </a:p>
          <a:p>
            <a:pPr indent="450215" algn="just">
              <a:spcAft>
                <a:spcPts val="0"/>
              </a:spcAft>
            </a:pPr>
            <a:r>
              <a:rPr lang="en-US" dirty="0">
                <a:latin typeface="Arial"/>
              </a:rPr>
              <a:t>Once a month we go together to the theatre or the cinema. During the summer we go to the forest where we swim in a lake which has a great cliff for jumping into the water. We also sunbathe there and go hiking or cycling on the mountain bike trails.</a:t>
            </a:r>
            <a:endParaRPr lang="en-US" dirty="0">
              <a:latin typeface="Courier New"/>
            </a:endParaRPr>
          </a:p>
          <a:p>
            <a:pPr indent="450215" algn="just">
              <a:spcAft>
                <a:spcPts val="0"/>
              </a:spcAft>
            </a:pPr>
            <a:r>
              <a:rPr lang="en-US" dirty="0">
                <a:latin typeface="Arial"/>
              </a:rPr>
              <a:t>My grandparents live in the countryside, where they have rabbits, geese, chickens, ducks, a cat and a dog. When I visit them I feed the animals and I go for a walk with the dog in the nearby forest.</a:t>
            </a:r>
            <a:endParaRPr lang="en-US" dirty="0">
              <a:latin typeface="Courier New"/>
            </a:endParaRPr>
          </a:p>
          <a:p>
            <a:pPr indent="450215" algn="just">
              <a:spcAft>
                <a:spcPts val="0"/>
              </a:spcAft>
            </a:pPr>
            <a:r>
              <a:rPr lang="en-US" dirty="0">
                <a:latin typeface="Arial"/>
              </a:rPr>
              <a:t>In the wintertime we go to the mountains, where we have fun skiing and snowboarding. The most popular winter activities for us are probably ice skating on the frozen pond, or sledding, if there is enough snow.</a:t>
            </a:r>
            <a:endParaRPr lang="en-US" dirty="0">
              <a:latin typeface="Courier New"/>
            </a:endParaRPr>
          </a:p>
          <a:p>
            <a:endParaRPr lang="cs-CZ" dirty="0"/>
          </a:p>
          <a:p>
            <a:endParaRPr lang="cs-CZ" dirty="0"/>
          </a:p>
          <a:p>
            <a:endParaRPr lang="cs-CZ" dirty="0"/>
          </a:p>
        </p:txBody>
      </p:sp>
      <p:sp>
        <p:nvSpPr>
          <p:cNvPr id="3" name="Zástupný symbol pro číslo snímku 2"/>
          <p:cNvSpPr>
            <a:spLocks noGrp="1"/>
          </p:cNvSpPr>
          <p:nvPr>
            <p:ph type="sldNum" sz="quarter" idx="12"/>
          </p:nvPr>
        </p:nvSpPr>
        <p:spPr/>
        <p:txBody>
          <a:bodyPr/>
          <a:lstStyle/>
          <a:p>
            <a:fld id="{EB1D7982-3F9A-46A4-960F-A5F562051702}" type="slidenum">
              <a:rPr lang="cs-CZ" smtClean="0"/>
              <a:t>16</a:t>
            </a:fld>
            <a:endParaRPr lang="cs-CZ"/>
          </a:p>
        </p:txBody>
      </p:sp>
    </p:spTree>
    <p:extLst>
      <p:ext uri="{BB962C8B-B14F-4D97-AF65-F5344CB8AC3E}">
        <p14:creationId xmlns:p14="http://schemas.microsoft.com/office/powerpoint/2010/main" val="903137740"/>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číslo snímku 1"/>
          <p:cNvSpPr>
            <a:spLocks noGrp="1"/>
          </p:cNvSpPr>
          <p:nvPr>
            <p:ph type="sldNum" sz="quarter" idx="12"/>
          </p:nvPr>
        </p:nvSpPr>
        <p:spPr/>
        <p:txBody>
          <a:bodyPr/>
          <a:lstStyle/>
          <a:p>
            <a:fld id="{EB1D7982-3F9A-46A4-960F-A5F562051702}" type="slidenum">
              <a:rPr lang="cs-CZ" smtClean="0"/>
              <a:t>17</a:t>
            </a:fld>
            <a:endParaRPr lang="cs-CZ"/>
          </a:p>
        </p:txBody>
      </p:sp>
      <p:sp>
        <p:nvSpPr>
          <p:cNvPr id="3" name="TextovéPole 2"/>
          <p:cNvSpPr txBox="1"/>
          <p:nvPr/>
        </p:nvSpPr>
        <p:spPr>
          <a:xfrm>
            <a:off x="467544" y="332656"/>
            <a:ext cx="8280920" cy="6001643"/>
          </a:xfrm>
          <a:prstGeom prst="rect">
            <a:avLst/>
          </a:prstGeom>
          <a:noFill/>
        </p:spPr>
        <p:txBody>
          <a:bodyPr wrap="square" rtlCol="0">
            <a:spAutoFit/>
          </a:bodyPr>
          <a:lstStyle/>
          <a:p>
            <a:pPr marL="431800" indent="-215900" fontAlgn="base" hangingPunct="0"/>
            <a:r>
              <a:rPr lang="en-GB" sz="1600" b="1" dirty="0">
                <a:solidFill>
                  <a:srgbClr val="C00000"/>
                </a:solidFill>
                <a:latin typeface="Arial"/>
              </a:rPr>
              <a:t>HOBBIES, INTERES</a:t>
            </a:r>
            <a:r>
              <a:rPr lang="cs-CZ" sz="1600" b="1" dirty="0">
                <a:solidFill>
                  <a:srgbClr val="C00000"/>
                </a:solidFill>
                <a:latin typeface="Arial"/>
              </a:rPr>
              <a:t>TS</a:t>
            </a:r>
          </a:p>
          <a:p>
            <a:pPr marL="558800" indent="-342900" fontAlgn="base" hangingPunct="0">
              <a:buFont typeface="Wingdings" pitchFamily="2" charset="2"/>
              <a:buChar char="§"/>
            </a:pPr>
            <a:r>
              <a:rPr lang="en-GB" sz="1600" b="1" dirty="0"/>
              <a:t>TO BE FOND </a:t>
            </a:r>
            <a:r>
              <a:rPr lang="en-GB" sz="1600" b="1" i="1" dirty="0"/>
              <a:t>OF</a:t>
            </a:r>
            <a:r>
              <a:rPr lang="en-GB" sz="1600" b="1" dirty="0"/>
              <a:t> ... </a:t>
            </a:r>
            <a:r>
              <a:rPr lang="en-GB" sz="1600" b="1" dirty="0" err="1"/>
              <a:t>mít</a:t>
            </a:r>
            <a:r>
              <a:rPr lang="en-GB" sz="1600" b="1" dirty="0"/>
              <a:t> </a:t>
            </a:r>
            <a:r>
              <a:rPr lang="en-GB" sz="1600" b="1" dirty="0" err="1"/>
              <a:t>něco</a:t>
            </a:r>
            <a:r>
              <a:rPr lang="en-GB" sz="1600" b="1" dirty="0"/>
              <a:t>/</a:t>
            </a:r>
            <a:r>
              <a:rPr lang="en-GB" sz="1600" b="1" dirty="0" err="1"/>
              <a:t>někoho</a:t>
            </a:r>
            <a:r>
              <a:rPr lang="en-GB" sz="1600" b="1" dirty="0"/>
              <a:t> </a:t>
            </a:r>
            <a:r>
              <a:rPr lang="en-GB" sz="1600" b="1" dirty="0" err="1"/>
              <a:t>rád</a:t>
            </a:r>
            <a:r>
              <a:rPr lang="en-GB" sz="1600" b="1" dirty="0"/>
              <a:t>, </a:t>
            </a:r>
            <a:r>
              <a:rPr lang="en-GB" sz="1600" b="1" dirty="0" err="1"/>
              <a:t>rád</a:t>
            </a:r>
            <a:r>
              <a:rPr lang="en-GB" sz="1600" b="1" dirty="0"/>
              <a:t> </a:t>
            </a:r>
            <a:r>
              <a:rPr lang="en-GB" sz="1600" b="1" dirty="0" err="1"/>
              <a:t>něco</a:t>
            </a:r>
            <a:r>
              <a:rPr lang="en-GB" sz="1600" b="1" dirty="0"/>
              <a:t> </a:t>
            </a:r>
            <a:r>
              <a:rPr lang="en-GB" sz="1600" b="1" dirty="0" err="1"/>
              <a:t>dělat</a:t>
            </a:r>
            <a:r>
              <a:rPr lang="en-GB" sz="1600" b="1" dirty="0"/>
              <a:t>.</a:t>
            </a:r>
            <a:endParaRPr lang="en-GB" sz="1600" dirty="0">
              <a:latin typeface="Arial"/>
            </a:endParaRPr>
          </a:p>
          <a:p>
            <a:pPr marL="431800" indent="-215900" fontAlgn="base" hangingPunct="0">
              <a:spcAft>
                <a:spcPts val="0"/>
              </a:spcAft>
            </a:pPr>
            <a:r>
              <a:rPr lang="en-GB" sz="1600" dirty="0">
                <a:latin typeface="Arial_CE"/>
              </a:rPr>
              <a:t>-</a:t>
            </a:r>
            <a:r>
              <a:rPr lang="en-GB" sz="1600" dirty="0">
                <a:latin typeface="Times New Roman"/>
              </a:rPr>
              <a:t> </a:t>
            </a:r>
            <a:r>
              <a:rPr lang="en-GB" sz="1600" dirty="0">
                <a:latin typeface="Arial"/>
              </a:rPr>
              <a:t>He is fond of his family.</a:t>
            </a:r>
          </a:p>
          <a:p>
            <a:pPr marL="431800" indent="-215900" fontAlgn="base" hangingPunct="0">
              <a:spcAft>
                <a:spcPts val="0"/>
              </a:spcAft>
            </a:pPr>
            <a:r>
              <a:rPr lang="en-GB" sz="1600" dirty="0">
                <a:latin typeface="Arial_CE"/>
              </a:rPr>
              <a:t>-</a:t>
            </a:r>
            <a:r>
              <a:rPr lang="en-GB" sz="1600" dirty="0">
                <a:latin typeface="Times New Roman"/>
              </a:rPr>
              <a:t> </a:t>
            </a:r>
            <a:r>
              <a:rPr lang="en-GB" sz="1600" dirty="0">
                <a:latin typeface="Arial"/>
              </a:rPr>
              <a:t>We are fond of </a:t>
            </a:r>
            <a:r>
              <a:rPr lang="en-GB" sz="1600" b="1" dirty="0">
                <a:latin typeface="Arial"/>
              </a:rPr>
              <a:t>skiing</a:t>
            </a:r>
            <a:r>
              <a:rPr lang="en-GB" sz="1600" dirty="0">
                <a:latin typeface="Arial"/>
              </a:rPr>
              <a:t>.</a:t>
            </a:r>
          </a:p>
          <a:p>
            <a:pPr marL="431800" indent="-215900" fontAlgn="base" hangingPunct="0">
              <a:spcAft>
                <a:spcPts val="0"/>
              </a:spcAft>
            </a:pPr>
            <a:r>
              <a:rPr lang="en-GB" sz="1600" dirty="0">
                <a:latin typeface="Arial_CE"/>
              </a:rPr>
              <a:t>-</a:t>
            </a:r>
            <a:r>
              <a:rPr lang="en-GB" sz="1600" dirty="0">
                <a:latin typeface="Times New Roman"/>
              </a:rPr>
              <a:t> </a:t>
            </a:r>
            <a:r>
              <a:rPr lang="en-GB" sz="1600" dirty="0">
                <a:latin typeface="Arial"/>
              </a:rPr>
              <a:t>Are you fond of Ricky Martin?</a:t>
            </a:r>
          </a:p>
          <a:p>
            <a:pPr marL="431800" indent="-215900" fontAlgn="base" hangingPunct="0">
              <a:spcAft>
                <a:spcPts val="0"/>
              </a:spcAft>
            </a:pPr>
            <a:r>
              <a:rPr lang="en-GB" sz="1600" dirty="0">
                <a:latin typeface="Arial_CE"/>
              </a:rPr>
              <a:t>-</a:t>
            </a:r>
            <a:r>
              <a:rPr lang="en-GB" sz="1600" dirty="0">
                <a:latin typeface="Times New Roman"/>
              </a:rPr>
              <a:t> </a:t>
            </a:r>
            <a:r>
              <a:rPr lang="en-GB" sz="1600" dirty="0">
                <a:latin typeface="Arial"/>
              </a:rPr>
              <a:t>He isn’t fond of </a:t>
            </a:r>
            <a:r>
              <a:rPr lang="en-GB" sz="1600" b="1" dirty="0">
                <a:latin typeface="Arial"/>
              </a:rPr>
              <a:t>reading</a:t>
            </a:r>
            <a:r>
              <a:rPr lang="en-GB" sz="1600" dirty="0">
                <a:latin typeface="Arial"/>
              </a:rPr>
              <a:t>.</a:t>
            </a:r>
          </a:p>
          <a:p>
            <a:pPr marL="431800" indent="-215900" fontAlgn="base" hangingPunct="0">
              <a:spcAft>
                <a:spcPts val="0"/>
              </a:spcAft>
            </a:pPr>
            <a:r>
              <a:rPr lang="en-GB" sz="1600" dirty="0">
                <a:latin typeface="Arial_CE"/>
              </a:rPr>
              <a:t>-</a:t>
            </a:r>
            <a:r>
              <a:rPr lang="en-GB" sz="1600" dirty="0">
                <a:latin typeface="Times New Roman"/>
              </a:rPr>
              <a:t> </a:t>
            </a:r>
            <a:r>
              <a:rPr lang="en-GB" sz="1600" dirty="0">
                <a:latin typeface="Arial"/>
              </a:rPr>
              <a:t>They aren’t fond of vegetables.</a:t>
            </a:r>
          </a:p>
          <a:p>
            <a:pPr marL="342900" indent="-342900" fontAlgn="base" hangingPunct="0">
              <a:buFont typeface="Wingdings" pitchFamily="2" charset="2"/>
              <a:buChar char="§"/>
            </a:pPr>
            <a:r>
              <a:rPr lang="en-GB" sz="1600" b="1" dirty="0">
                <a:latin typeface="Arial"/>
              </a:rPr>
              <a:t>TO BE INTERESTED IN ... - </a:t>
            </a:r>
            <a:r>
              <a:rPr lang="en-GB" sz="1600" b="1" dirty="0" err="1">
                <a:latin typeface="Arial"/>
              </a:rPr>
              <a:t>zajímat</a:t>
            </a:r>
            <a:r>
              <a:rPr lang="en-GB" sz="1600" b="1" dirty="0">
                <a:latin typeface="Arial"/>
              </a:rPr>
              <a:t> se o </a:t>
            </a:r>
            <a:r>
              <a:rPr lang="en-GB" sz="1600" b="1" dirty="0" err="1">
                <a:latin typeface="Arial"/>
              </a:rPr>
              <a:t>něco</a:t>
            </a:r>
            <a:r>
              <a:rPr lang="en-GB" sz="1600" b="1" dirty="0">
                <a:latin typeface="Arial"/>
              </a:rPr>
              <a:t>, </a:t>
            </a:r>
            <a:r>
              <a:rPr lang="en-GB" sz="1600" b="1" dirty="0" err="1">
                <a:latin typeface="Arial"/>
              </a:rPr>
              <a:t>někoho</a:t>
            </a:r>
            <a:r>
              <a:rPr lang="en-GB" sz="1600" b="1" dirty="0">
                <a:latin typeface="Arial"/>
              </a:rPr>
              <a:t>, </a:t>
            </a:r>
            <a:r>
              <a:rPr lang="en-GB" sz="1600" b="1" dirty="0" err="1">
                <a:latin typeface="Arial"/>
              </a:rPr>
              <a:t>mít</a:t>
            </a:r>
            <a:r>
              <a:rPr lang="en-GB" sz="1600" b="1" dirty="0">
                <a:latin typeface="Arial"/>
              </a:rPr>
              <a:t> </a:t>
            </a:r>
            <a:r>
              <a:rPr lang="en-GB" sz="1600" b="1" dirty="0" err="1">
                <a:latin typeface="Arial"/>
              </a:rPr>
              <a:t>nějaký</a:t>
            </a:r>
            <a:r>
              <a:rPr lang="en-GB" sz="1600" b="1" dirty="0">
                <a:latin typeface="Arial"/>
              </a:rPr>
              <a:t> </a:t>
            </a:r>
            <a:r>
              <a:rPr lang="en-GB" sz="1600" b="1" dirty="0" err="1">
                <a:latin typeface="Arial"/>
              </a:rPr>
              <a:t>koníček</a:t>
            </a:r>
            <a:r>
              <a:rPr lang="en-GB" sz="1600" b="1" dirty="0">
                <a:latin typeface="Arial"/>
              </a:rPr>
              <a:t>.</a:t>
            </a:r>
            <a:endParaRPr lang="en-GB" sz="1600" dirty="0">
              <a:latin typeface="Arial"/>
            </a:endParaRPr>
          </a:p>
          <a:p>
            <a:pPr marL="431800" indent="-215900" fontAlgn="base" hangingPunct="0">
              <a:spcAft>
                <a:spcPts val="0"/>
              </a:spcAft>
            </a:pPr>
            <a:r>
              <a:rPr lang="en-GB" sz="1600" dirty="0">
                <a:latin typeface="Arial_CE"/>
              </a:rPr>
              <a:t>-</a:t>
            </a:r>
            <a:r>
              <a:rPr lang="en-GB" sz="1600" dirty="0">
                <a:latin typeface="Times New Roman"/>
              </a:rPr>
              <a:t> </a:t>
            </a:r>
            <a:r>
              <a:rPr lang="en-GB" sz="1600" dirty="0">
                <a:latin typeface="Arial"/>
              </a:rPr>
              <a:t>I am interested in football.</a:t>
            </a:r>
          </a:p>
          <a:p>
            <a:pPr marL="431800" indent="-215900" fontAlgn="base" hangingPunct="0">
              <a:spcAft>
                <a:spcPts val="0"/>
              </a:spcAft>
            </a:pPr>
            <a:r>
              <a:rPr lang="en-GB" sz="1600" dirty="0">
                <a:latin typeface="Arial_CE"/>
              </a:rPr>
              <a:t>-</a:t>
            </a:r>
            <a:r>
              <a:rPr lang="en-GB" sz="1600" dirty="0">
                <a:latin typeface="Times New Roman"/>
              </a:rPr>
              <a:t> </a:t>
            </a:r>
            <a:r>
              <a:rPr lang="en-GB" sz="1600" dirty="0">
                <a:latin typeface="Arial"/>
              </a:rPr>
              <a:t>She is interested in </a:t>
            </a:r>
            <a:r>
              <a:rPr lang="en-GB" sz="1600" b="1" dirty="0">
                <a:latin typeface="Arial"/>
              </a:rPr>
              <a:t>skating</a:t>
            </a:r>
            <a:r>
              <a:rPr lang="en-GB" sz="1600" dirty="0">
                <a:latin typeface="Arial"/>
              </a:rPr>
              <a:t>.</a:t>
            </a:r>
          </a:p>
          <a:p>
            <a:pPr marL="431800" indent="-215900" fontAlgn="base" hangingPunct="0">
              <a:spcAft>
                <a:spcPts val="0"/>
              </a:spcAft>
            </a:pPr>
            <a:r>
              <a:rPr lang="en-GB" sz="1600" dirty="0">
                <a:latin typeface="Arial_CE"/>
              </a:rPr>
              <a:t>-</a:t>
            </a:r>
            <a:r>
              <a:rPr lang="en-GB" sz="1600" dirty="0">
                <a:latin typeface="Times New Roman"/>
              </a:rPr>
              <a:t> </a:t>
            </a:r>
            <a:r>
              <a:rPr lang="en-GB" sz="1600" dirty="0">
                <a:latin typeface="Arial"/>
              </a:rPr>
              <a:t>You are interested in History.</a:t>
            </a:r>
          </a:p>
          <a:p>
            <a:pPr marL="431800" indent="-215900" fontAlgn="base" hangingPunct="0">
              <a:spcAft>
                <a:spcPts val="0"/>
              </a:spcAft>
            </a:pPr>
            <a:r>
              <a:rPr lang="en-GB" sz="1600" dirty="0">
                <a:latin typeface="Arial_CE"/>
              </a:rPr>
              <a:t>-</a:t>
            </a:r>
            <a:r>
              <a:rPr lang="en-GB" sz="1600" dirty="0">
                <a:latin typeface="Times New Roman"/>
              </a:rPr>
              <a:t> </a:t>
            </a:r>
            <a:r>
              <a:rPr lang="en-GB" sz="1600" dirty="0">
                <a:latin typeface="Arial"/>
              </a:rPr>
              <a:t>Is he interested in </a:t>
            </a:r>
            <a:r>
              <a:rPr lang="en-GB" sz="1600" b="1" dirty="0">
                <a:latin typeface="Arial"/>
              </a:rPr>
              <a:t>stamp collecting</a:t>
            </a:r>
            <a:r>
              <a:rPr lang="en-GB" sz="1600" dirty="0">
                <a:latin typeface="Arial"/>
              </a:rPr>
              <a:t>?</a:t>
            </a:r>
          </a:p>
          <a:p>
            <a:pPr marL="431800" indent="-215900" fontAlgn="base" hangingPunct="0">
              <a:spcAft>
                <a:spcPts val="0"/>
              </a:spcAft>
            </a:pPr>
            <a:r>
              <a:rPr lang="en-GB" sz="1600" dirty="0">
                <a:latin typeface="Arial_CE"/>
              </a:rPr>
              <a:t>-</a:t>
            </a:r>
            <a:r>
              <a:rPr lang="en-GB" sz="1600" dirty="0">
                <a:latin typeface="Times New Roman"/>
              </a:rPr>
              <a:t> </a:t>
            </a:r>
            <a:r>
              <a:rPr lang="en-GB" sz="1600" dirty="0">
                <a:latin typeface="Arial"/>
              </a:rPr>
              <a:t>We aren’t interested in tennis.</a:t>
            </a:r>
          </a:p>
          <a:p>
            <a:pPr marL="431800" indent="-215900" fontAlgn="base" hangingPunct="0">
              <a:spcAft>
                <a:spcPts val="0"/>
              </a:spcAft>
            </a:pPr>
            <a:r>
              <a:rPr lang="en-GB" sz="1600" dirty="0">
                <a:latin typeface="Arial_CE"/>
              </a:rPr>
              <a:t>-</a:t>
            </a:r>
            <a:r>
              <a:rPr lang="en-GB" sz="1600" dirty="0">
                <a:latin typeface="Times New Roman"/>
              </a:rPr>
              <a:t> </a:t>
            </a:r>
            <a:r>
              <a:rPr lang="en-GB" sz="1600" dirty="0">
                <a:latin typeface="Arial"/>
              </a:rPr>
              <a:t>I am not interested in washing up.</a:t>
            </a:r>
          </a:p>
          <a:p>
            <a:pPr marL="342900" indent="-342900" fontAlgn="base" hangingPunct="0">
              <a:buFont typeface="Wingdings" pitchFamily="2" charset="2"/>
              <a:buChar char="§"/>
            </a:pPr>
            <a:r>
              <a:rPr lang="en-GB" sz="1600" b="1" dirty="0">
                <a:latin typeface="Arial"/>
              </a:rPr>
              <a:t>TO BE KEEN </a:t>
            </a:r>
            <a:r>
              <a:rPr lang="en-GB" sz="1600" b="1" i="1" dirty="0">
                <a:latin typeface="Arial"/>
              </a:rPr>
              <a:t>ON </a:t>
            </a:r>
            <a:r>
              <a:rPr lang="en-GB" sz="1600" b="1" dirty="0">
                <a:latin typeface="Arial"/>
              </a:rPr>
              <a:t>... - </a:t>
            </a:r>
            <a:r>
              <a:rPr lang="en-GB" sz="1600" b="1" dirty="0" err="1">
                <a:latin typeface="Arial"/>
              </a:rPr>
              <a:t>velmi</a:t>
            </a:r>
            <a:r>
              <a:rPr lang="en-GB" sz="1600" b="1" dirty="0">
                <a:latin typeface="Arial"/>
              </a:rPr>
              <a:t> (</a:t>
            </a:r>
            <a:r>
              <a:rPr lang="en-GB" sz="1600" b="1" dirty="0" err="1">
                <a:latin typeface="Arial"/>
              </a:rPr>
              <a:t>vášnivě</a:t>
            </a:r>
            <a:r>
              <a:rPr lang="en-GB" sz="1600" b="1" dirty="0">
                <a:latin typeface="Arial"/>
              </a:rPr>
              <a:t>) </a:t>
            </a:r>
            <a:r>
              <a:rPr lang="en-GB" sz="1600" b="1" dirty="0" err="1">
                <a:latin typeface="Arial"/>
              </a:rPr>
              <a:t>mít</a:t>
            </a:r>
            <a:r>
              <a:rPr lang="en-GB" sz="1600" b="1" dirty="0">
                <a:latin typeface="Arial"/>
              </a:rPr>
              <a:t> </a:t>
            </a:r>
            <a:r>
              <a:rPr lang="en-GB" sz="1600" b="1" dirty="0" err="1">
                <a:latin typeface="Arial"/>
              </a:rPr>
              <a:t>něco</a:t>
            </a:r>
            <a:r>
              <a:rPr lang="en-GB" sz="1600" b="1" dirty="0">
                <a:latin typeface="Arial"/>
              </a:rPr>
              <a:t>, </a:t>
            </a:r>
            <a:r>
              <a:rPr lang="en-GB" sz="1600" b="1" dirty="0" err="1">
                <a:latin typeface="Arial"/>
              </a:rPr>
              <a:t>někoho</a:t>
            </a:r>
            <a:r>
              <a:rPr lang="en-GB" sz="1600" b="1" dirty="0">
                <a:latin typeface="Arial"/>
              </a:rPr>
              <a:t> </a:t>
            </a:r>
            <a:r>
              <a:rPr lang="en-GB" sz="1600" b="1" dirty="0" err="1">
                <a:latin typeface="Arial"/>
              </a:rPr>
              <a:t>rád</a:t>
            </a:r>
            <a:r>
              <a:rPr lang="en-GB" sz="1600" b="1" dirty="0">
                <a:latin typeface="Arial"/>
              </a:rPr>
              <a:t>, </a:t>
            </a:r>
            <a:r>
              <a:rPr lang="en-GB" sz="1600" b="1" dirty="0" err="1">
                <a:latin typeface="Arial"/>
              </a:rPr>
              <a:t>rád</a:t>
            </a:r>
            <a:r>
              <a:rPr lang="en-GB" sz="1600" b="1" dirty="0">
                <a:latin typeface="Arial"/>
              </a:rPr>
              <a:t> </a:t>
            </a:r>
            <a:r>
              <a:rPr lang="en-GB" sz="1600" b="1" dirty="0" err="1">
                <a:latin typeface="Arial"/>
              </a:rPr>
              <a:t>něco</a:t>
            </a:r>
            <a:r>
              <a:rPr lang="en-GB" sz="1600" b="1" dirty="0">
                <a:latin typeface="Arial"/>
              </a:rPr>
              <a:t> </a:t>
            </a:r>
            <a:r>
              <a:rPr lang="en-GB" sz="1600" b="1" dirty="0" err="1">
                <a:latin typeface="Arial"/>
              </a:rPr>
              <a:t>dělat</a:t>
            </a:r>
            <a:r>
              <a:rPr lang="en-GB" sz="1600" b="1" dirty="0">
                <a:latin typeface="Arial"/>
              </a:rPr>
              <a:t>.</a:t>
            </a:r>
            <a:endParaRPr lang="en-GB" sz="1600" dirty="0">
              <a:latin typeface="Arial"/>
            </a:endParaRPr>
          </a:p>
          <a:p>
            <a:pPr marL="431800" indent="-215900" fontAlgn="base" hangingPunct="0">
              <a:spcAft>
                <a:spcPts val="0"/>
              </a:spcAft>
            </a:pPr>
            <a:r>
              <a:rPr lang="en-GB" sz="1600" dirty="0">
                <a:latin typeface="Arial_CE"/>
              </a:rPr>
              <a:t>-</a:t>
            </a:r>
            <a:r>
              <a:rPr lang="en-GB" sz="1600" dirty="0">
                <a:latin typeface="Times New Roman"/>
              </a:rPr>
              <a:t> </a:t>
            </a:r>
            <a:r>
              <a:rPr lang="en-GB" sz="1600" dirty="0">
                <a:latin typeface="Arial"/>
              </a:rPr>
              <a:t>I am keen on </a:t>
            </a:r>
            <a:r>
              <a:rPr lang="en-GB" sz="1600" b="1" dirty="0">
                <a:latin typeface="Arial"/>
              </a:rPr>
              <a:t>sleeping</a:t>
            </a:r>
            <a:r>
              <a:rPr lang="en-GB" sz="1600" dirty="0">
                <a:latin typeface="Arial"/>
              </a:rPr>
              <a:t>.</a:t>
            </a:r>
          </a:p>
          <a:p>
            <a:pPr marL="431800" indent="-215900" fontAlgn="base" hangingPunct="0">
              <a:spcAft>
                <a:spcPts val="0"/>
              </a:spcAft>
            </a:pPr>
            <a:r>
              <a:rPr lang="en-GB" sz="1600" dirty="0">
                <a:latin typeface="Arial_CE"/>
              </a:rPr>
              <a:t>-</a:t>
            </a:r>
            <a:r>
              <a:rPr lang="en-GB" sz="1600" dirty="0">
                <a:latin typeface="Times New Roman"/>
              </a:rPr>
              <a:t> </a:t>
            </a:r>
            <a:r>
              <a:rPr lang="en-GB" sz="1600" dirty="0">
                <a:latin typeface="Arial"/>
              </a:rPr>
              <a:t>He is keen on his work.</a:t>
            </a:r>
          </a:p>
          <a:p>
            <a:pPr marL="431800" indent="-215900" fontAlgn="base" hangingPunct="0">
              <a:spcAft>
                <a:spcPts val="0"/>
              </a:spcAft>
            </a:pPr>
            <a:r>
              <a:rPr lang="en-GB" sz="1600" dirty="0">
                <a:latin typeface="Arial_CE"/>
              </a:rPr>
              <a:t>-</a:t>
            </a:r>
            <a:r>
              <a:rPr lang="en-GB" sz="1600" dirty="0">
                <a:latin typeface="Times New Roman"/>
              </a:rPr>
              <a:t> </a:t>
            </a:r>
            <a:r>
              <a:rPr lang="en-GB" sz="1600" dirty="0">
                <a:latin typeface="Arial"/>
              </a:rPr>
              <a:t>She is keen on writing letters.</a:t>
            </a:r>
          </a:p>
          <a:p>
            <a:pPr marL="431800" indent="-215900" fontAlgn="base" hangingPunct="0">
              <a:spcAft>
                <a:spcPts val="0"/>
              </a:spcAft>
            </a:pPr>
            <a:r>
              <a:rPr lang="en-GB" sz="1600" dirty="0">
                <a:latin typeface="Arial_CE"/>
              </a:rPr>
              <a:t>-</a:t>
            </a:r>
            <a:r>
              <a:rPr lang="en-GB" sz="1600" dirty="0">
                <a:latin typeface="Times New Roman"/>
              </a:rPr>
              <a:t> </a:t>
            </a:r>
            <a:r>
              <a:rPr lang="en-GB" sz="1600" dirty="0">
                <a:latin typeface="Arial"/>
              </a:rPr>
              <a:t>They are keen on Daniel </a:t>
            </a:r>
            <a:r>
              <a:rPr lang="en-GB" sz="1600" dirty="0" err="1">
                <a:latin typeface="Arial"/>
              </a:rPr>
              <a:t>Hůlka</a:t>
            </a:r>
            <a:r>
              <a:rPr lang="en-GB" sz="1600" dirty="0">
                <a:latin typeface="Arial"/>
              </a:rPr>
              <a:t>.</a:t>
            </a:r>
          </a:p>
          <a:p>
            <a:pPr marL="431800" indent="-215900" fontAlgn="base" hangingPunct="0">
              <a:spcAft>
                <a:spcPts val="0"/>
              </a:spcAft>
            </a:pPr>
            <a:r>
              <a:rPr lang="en-GB" sz="1600" dirty="0">
                <a:latin typeface="Arial_CE"/>
              </a:rPr>
              <a:t>-</a:t>
            </a:r>
            <a:r>
              <a:rPr lang="en-GB" sz="1600" dirty="0">
                <a:latin typeface="Times New Roman"/>
              </a:rPr>
              <a:t> </a:t>
            </a:r>
            <a:r>
              <a:rPr lang="en-GB" sz="1600" dirty="0">
                <a:latin typeface="Arial"/>
              </a:rPr>
              <a:t>Are they keen on </a:t>
            </a:r>
            <a:r>
              <a:rPr lang="en-GB" sz="1600" b="1" dirty="0">
                <a:latin typeface="Arial"/>
              </a:rPr>
              <a:t>swimming</a:t>
            </a:r>
            <a:r>
              <a:rPr lang="en-GB" sz="1600" dirty="0">
                <a:latin typeface="Arial"/>
              </a:rPr>
              <a:t>?</a:t>
            </a:r>
          </a:p>
          <a:p>
            <a:pPr marL="431800" indent="-215900" fontAlgn="base" hangingPunct="0">
              <a:spcAft>
                <a:spcPts val="0"/>
              </a:spcAft>
            </a:pPr>
            <a:r>
              <a:rPr lang="en-GB" sz="1600" dirty="0">
                <a:latin typeface="Arial_CE"/>
              </a:rPr>
              <a:t>-</a:t>
            </a:r>
            <a:r>
              <a:rPr lang="en-GB" sz="1600" dirty="0">
                <a:latin typeface="Times New Roman"/>
              </a:rPr>
              <a:t> </a:t>
            </a:r>
            <a:r>
              <a:rPr lang="en-GB" sz="1600" dirty="0">
                <a:latin typeface="Arial"/>
              </a:rPr>
              <a:t>He isn’t keen on </a:t>
            </a:r>
            <a:r>
              <a:rPr lang="en-GB" sz="1600" b="1" dirty="0">
                <a:latin typeface="Arial"/>
              </a:rPr>
              <a:t>learning</a:t>
            </a:r>
            <a:r>
              <a:rPr lang="en-GB" sz="1600" dirty="0">
                <a:latin typeface="Arial"/>
              </a:rPr>
              <a:t>.</a:t>
            </a:r>
          </a:p>
          <a:p>
            <a:pPr marL="431800" indent="-215900" fontAlgn="base" hangingPunct="0">
              <a:spcAft>
                <a:spcPts val="0"/>
              </a:spcAft>
            </a:pPr>
            <a:r>
              <a:rPr lang="en-GB" sz="1600" dirty="0">
                <a:latin typeface="Arial_CE"/>
              </a:rPr>
              <a:t>-</a:t>
            </a:r>
            <a:r>
              <a:rPr lang="en-GB" sz="1600" dirty="0">
                <a:latin typeface="Times New Roman"/>
              </a:rPr>
              <a:t> </a:t>
            </a:r>
            <a:r>
              <a:rPr lang="en-GB" sz="1600" dirty="0">
                <a:latin typeface="Arial"/>
              </a:rPr>
              <a:t>We aren’t keen on </a:t>
            </a:r>
            <a:r>
              <a:rPr lang="en-GB" sz="1600" b="1" dirty="0">
                <a:latin typeface="Arial"/>
              </a:rPr>
              <a:t>getting</a:t>
            </a:r>
            <a:r>
              <a:rPr lang="en-GB" sz="1600" dirty="0">
                <a:latin typeface="Arial"/>
              </a:rPr>
              <a:t> </a:t>
            </a:r>
            <a:r>
              <a:rPr lang="en-GB" sz="1600" b="1" dirty="0">
                <a:latin typeface="Arial"/>
              </a:rPr>
              <a:t>up</a:t>
            </a:r>
            <a:r>
              <a:rPr lang="en-GB" sz="1600" dirty="0">
                <a:latin typeface="Arial"/>
              </a:rPr>
              <a:t> early.</a:t>
            </a:r>
          </a:p>
          <a:p>
            <a:pPr marL="215900" indent="-215900" fontAlgn="base" hangingPunct="0"/>
            <a:r>
              <a:rPr lang="en-GB" sz="1600" b="1" dirty="0">
                <a:latin typeface="Arial"/>
              </a:rPr>
              <a:t>4)</a:t>
            </a:r>
            <a:r>
              <a:rPr lang="en-GB" sz="1600" b="1" dirty="0">
                <a:latin typeface="Times New Roman"/>
              </a:rPr>
              <a:t> </a:t>
            </a:r>
            <a:r>
              <a:rPr lang="en-GB" sz="1600" b="1" dirty="0">
                <a:latin typeface="Arial"/>
              </a:rPr>
              <a:t>TO LIKE ... - </a:t>
            </a:r>
            <a:r>
              <a:rPr lang="en-GB" sz="1600" b="1" dirty="0" err="1">
                <a:latin typeface="Arial"/>
              </a:rPr>
              <a:t>mít</a:t>
            </a:r>
            <a:r>
              <a:rPr lang="en-GB" sz="1600" b="1" dirty="0">
                <a:latin typeface="Arial"/>
              </a:rPr>
              <a:t> </a:t>
            </a:r>
            <a:r>
              <a:rPr lang="en-GB" sz="1600" b="1" dirty="0" err="1">
                <a:latin typeface="Arial"/>
              </a:rPr>
              <a:t>rád</a:t>
            </a:r>
            <a:r>
              <a:rPr lang="en-GB" sz="1600" b="1" dirty="0">
                <a:latin typeface="Arial"/>
              </a:rPr>
              <a:t> </a:t>
            </a:r>
            <a:r>
              <a:rPr lang="en-GB" sz="1600" b="1" dirty="0" err="1">
                <a:latin typeface="Arial"/>
              </a:rPr>
              <a:t>něco</a:t>
            </a:r>
            <a:r>
              <a:rPr lang="en-GB" sz="1600" b="1" dirty="0">
                <a:latin typeface="Arial"/>
              </a:rPr>
              <a:t>, </a:t>
            </a:r>
            <a:r>
              <a:rPr lang="en-GB" sz="1600" b="1" dirty="0" err="1">
                <a:latin typeface="Arial"/>
              </a:rPr>
              <a:t>někoho</a:t>
            </a:r>
            <a:r>
              <a:rPr lang="en-GB" sz="1600" b="1" dirty="0">
                <a:latin typeface="Arial"/>
              </a:rPr>
              <a:t>, </a:t>
            </a:r>
            <a:r>
              <a:rPr lang="en-GB" sz="1600" b="1" dirty="0" err="1">
                <a:latin typeface="Arial"/>
              </a:rPr>
              <a:t>nějakou</a:t>
            </a:r>
            <a:r>
              <a:rPr lang="en-GB" sz="1600" b="1" dirty="0">
                <a:latin typeface="Arial"/>
              </a:rPr>
              <a:t> </a:t>
            </a:r>
            <a:r>
              <a:rPr lang="en-GB" sz="1600" b="1" dirty="0" err="1">
                <a:latin typeface="Arial"/>
              </a:rPr>
              <a:t>činnost</a:t>
            </a:r>
            <a:r>
              <a:rPr lang="en-GB" sz="1600" b="1" dirty="0">
                <a:latin typeface="Arial"/>
              </a:rPr>
              <a:t>, </a:t>
            </a:r>
            <a:r>
              <a:rPr lang="en-GB" sz="1600" b="1" dirty="0" err="1">
                <a:latin typeface="Arial"/>
              </a:rPr>
              <a:t>rád</a:t>
            </a:r>
            <a:r>
              <a:rPr lang="en-GB" sz="1600" b="1" dirty="0">
                <a:latin typeface="Arial"/>
              </a:rPr>
              <a:t> </a:t>
            </a:r>
            <a:r>
              <a:rPr lang="en-GB" sz="1600" b="1" dirty="0" err="1">
                <a:latin typeface="Arial"/>
              </a:rPr>
              <a:t>něco</a:t>
            </a:r>
            <a:r>
              <a:rPr lang="en-GB" sz="1600" b="1" dirty="0">
                <a:latin typeface="Arial"/>
              </a:rPr>
              <a:t> </a:t>
            </a:r>
            <a:r>
              <a:rPr lang="en-GB" sz="1600" b="1" dirty="0" err="1">
                <a:latin typeface="Arial"/>
              </a:rPr>
              <a:t>dělat</a:t>
            </a:r>
            <a:endParaRPr lang="cs-CZ" sz="1600" dirty="0"/>
          </a:p>
          <a:p>
            <a:endParaRPr lang="cs-CZ" sz="1600" dirty="0"/>
          </a:p>
        </p:txBody>
      </p:sp>
    </p:spTree>
    <p:extLst>
      <p:ext uri="{BB962C8B-B14F-4D97-AF65-F5344CB8AC3E}">
        <p14:creationId xmlns:p14="http://schemas.microsoft.com/office/powerpoint/2010/main" val="2048309408"/>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číslo snímku 1"/>
          <p:cNvSpPr>
            <a:spLocks noGrp="1"/>
          </p:cNvSpPr>
          <p:nvPr>
            <p:ph type="sldNum" sz="quarter" idx="12"/>
          </p:nvPr>
        </p:nvSpPr>
        <p:spPr/>
        <p:txBody>
          <a:bodyPr/>
          <a:lstStyle/>
          <a:p>
            <a:fld id="{EB1D7982-3F9A-46A4-960F-A5F562051702}" type="slidenum">
              <a:rPr lang="cs-CZ" smtClean="0"/>
              <a:t>18</a:t>
            </a:fld>
            <a:endParaRPr lang="cs-CZ"/>
          </a:p>
        </p:txBody>
      </p:sp>
      <p:sp>
        <p:nvSpPr>
          <p:cNvPr id="3" name="TextovéPole 2"/>
          <p:cNvSpPr txBox="1"/>
          <p:nvPr/>
        </p:nvSpPr>
        <p:spPr>
          <a:xfrm>
            <a:off x="395536" y="188640"/>
            <a:ext cx="8424936" cy="5632311"/>
          </a:xfrm>
          <a:prstGeom prst="rect">
            <a:avLst/>
          </a:prstGeom>
          <a:noFill/>
        </p:spPr>
        <p:txBody>
          <a:bodyPr wrap="square" rtlCol="0">
            <a:spAutoFit/>
          </a:bodyPr>
          <a:lstStyle/>
          <a:p>
            <a:pPr marL="215900" indent="-215900" fontAlgn="base" hangingPunct="0"/>
            <a:r>
              <a:rPr lang="en-GB" b="1" dirty="0">
                <a:latin typeface="Arial"/>
              </a:rPr>
              <a:t>)</a:t>
            </a:r>
            <a:r>
              <a:rPr lang="en-GB" b="1" dirty="0">
                <a:latin typeface="Times New Roman"/>
              </a:rPr>
              <a:t> </a:t>
            </a:r>
            <a:r>
              <a:rPr lang="en-GB" b="1" dirty="0">
                <a:latin typeface="Arial"/>
              </a:rPr>
              <a:t>TO LIKE ... - </a:t>
            </a:r>
            <a:r>
              <a:rPr lang="en-GB" b="1" dirty="0" err="1">
                <a:latin typeface="Arial"/>
              </a:rPr>
              <a:t>mít</a:t>
            </a:r>
            <a:r>
              <a:rPr lang="en-GB" b="1" dirty="0">
                <a:latin typeface="Arial"/>
              </a:rPr>
              <a:t> </a:t>
            </a:r>
            <a:r>
              <a:rPr lang="en-GB" b="1" dirty="0" err="1">
                <a:latin typeface="Arial"/>
              </a:rPr>
              <a:t>rád</a:t>
            </a:r>
            <a:r>
              <a:rPr lang="en-GB" b="1" dirty="0">
                <a:latin typeface="Arial"/>
              </a:rPr>
              <a:t> </a:t>
            </a:r>
            <a:r>
              <a:rPr lang="en-GB" b="1" dirty="0" err="1">
                <a:latin typeface="Arial"/>
              </a:rPr>
              <a:t>něco</a:t>
            </a:r>
            <a:r>
              <a:rPr lang="en-GB" b="1" dirty="0">
                <a:latin typeface="Arial"/>
              </a:rPr>
              <a:t>, </a:t>
            </a:r>
            <a:r>
              <a:rPr lang="en-GB" b="1" dirty="0" err="1">
                <a:latin typeface="Arial"/>
              </a:rPr>
              <a:t>někoho</a:t>
            </a:r>
            <a:r>
              <a:rPr lang="en-GB" b="1" dirty="0">
                <a:latin typeface="Arial"/>
              </a:rPr>
              <a:t>, </a:t>
            </a:r>
            <a:r>
              <a:rPr lang="en-GB" b="1" dirty="0" err="1">
                <a:latin typeface="Arial"/>
              </a:rPr>
              <a:t>nějakou</a:t>
            </a:r>
            <a:r>
              <a:rPr lang="en-GB" b="1" dirty="0">
                <a:latin typeface="Arial"/>
              </a:rPr>
              <a:t> </a:t>
            </a:r>
            <a:r>
              <a:rPr lang="en-GB" b="1" dirty="0" err="1">
                <a:latin typeface="Arial"/>
              </a:rPr>
              <a:t>činnost</a:t>
            </a:r>
            <a:r>
              <a:rPr lang="en-GB" b="1" dirty="0">
                <a:latin typeface="Arial"/>
              </a:rPr>
              <a:t>, </a:t>
            </a:r>
            <a:r>
              <a:rPr lang="en-GB" b="1" dirty="0" err="1">
                <a:latin typeface="Arial"/>
              </a:rPr>
              <a:t>rád</a:t>
            </a:r>
            <a:r>
              <a:rPr lang="en-GB" b="1" dirty="0">
                <a:latin typeface="Arial"/>
              </a:rPr>
              <a:t> </a:t>
            </a:r>
            <a:r>
              <a:rPr lang="en-GB" b="1" dirty="0" err="1">
                <a:latin typeface="Arial"/>
              </a:rPr>
              <a:t>něco</a:t>
            </a:r>
            <a:r>
              <a:rPr lang="en-GB" b="1" dirty="0">
                <a:latin typeface="Arial"/>
              </a:rPr>
              <a:t> </a:t>
            </a:r>
            <a:r>
              <a:rPr lang="en-GB" b="1" dirty="0" err="1">
                <a:latin typeface="Arial"/>
              </a:rPr>
              <a:t>dělat</a:t>
            </a:r>
            <a:r>
              <a:rPr lang="en-GB" b="1" dirty="0">
                <a:latin typeface="Arial"/>
              </a:rPr>
              <a:t>, </a:t>
            </a:r>
            <a:r>
              <a:rPr lang="en-GB" b="1" dirty="0" err="1">
                <a:latin typeface="Arial"/>
              </a:rPr>
              <a:t>vyjádření</a:t>
            </a:r>
            <a:r>
              <a:rPr lang="en-GB" b="1" dirty="0">
                <a:latin typeface="Arial"/>
              </a:rPr>
              <a:t> </a:t>
            </a:r>
            <a:r>
              <a:rPr lang="en-GB" b="1" dirty="0" err="1">
                <a:latin typeface="Arial"/>
              </a:rPr>
              <a:t>skutečnosti</a:t>
            </a:r>
            <a:r>
              <a:rPr lang="en-GB" b="1" dirty="0">
                <a:latin typeface="Arial"/>
              </a:rPr>
              <a:t>, </a:t>
            </a:r>
            <a:r>
              <a:rPr lang="en-GB" b="1" dirty="0" err="1">
                <a:latin typeface="Arial"/>
              </a:rPr>
              <a:t>že</a:t>
            </a:r>
            <a:r>
              <a:rPr lang="en-GB" b="1" dirty="0">
                <a:latin typeface="Arial"/>
              </a:rPr>
              <a:t> se </a:t>
            </a:r>
            <a:r>
              <a:rPr lang="en-GB" b="1" dirty="0" err="1">
                <a:latin typeface="Arial"/>
              </a:rPr>
              <a:t>někomu</a:t>
            </a:r>
            <a:r>
              <a:rPr lang="en-GB" b="1" dirty="0">
                <a:latin typeface="Arial"/>
              </a:rPr>
              <a:t> </a:t>
            </a:r>
            <a:r>
              <a:rPr lang="en-GB" b="1" dirty="0" err="1">
                <a:latin typeface="Arial"/>
              </a:rPr>
              <a:t>něco</a:t>
            </a:r>
            <a:r>
              <a:rPr lang="en-GB" b="1" dirty="0">
                <a:latin typeface="Arial"/>
              </a:rPr>
              <a:t> </a:t>
            </a:r>
            <a:r>
              <a:rPr lang="en-GB" b="1" dirty="0" err="1">
                <a:latin typeface="Arial"/>
              </a:rPr>
              <a:t>líbí</a:t>
            </a:r>
            <a:r>
              <a:rPr lang="en-GB" b="1" dirty="0">
                <a:latin typeface="Arial"/>
              </a:rPr>
              <a:t>..</a:t>
            </a:r>
            <a:endParaRPr lang="en-GB" dirty="0">
              <a:latin typeface="Arial"/>
            </a:endParaRPr>
          </a:p>
          <a:p>
            <a:pPr marL="431800" indent="-215900" fontAlgn="base" hangingPunct="0">
              <a:spcAft>
                <a:spcPts val="0"/>
              </a:spcAft>
            </a:pPr>
            <a:r>
              <a:rPr lang="en-GB" dirty="0">
                <a:latin typeface="Arial_CE"/>
              </a:rPr>
              <a:t>-</a:t>
            </a:r>
            <a:r>
              <a:rPr lang="en-GB" dirty="0">
                <a:latin typeface="Times New Roman"/>
              </a:rPr>
              <a:t> </a:t>
            </a:r>
            <a:r>
              <a:rPr lang="en-GB" dirty="0">
                <a:latin typeface="Arial"/>
              </a:rPr>
              <a:t>I like you. (</a:t>
            </a:r>
            <a:r>
              <a:rPr lang="en-GB" dirty="0" err="1">
                <a:latin typeface="Arial"/>
              </a:rPr>
              <a:t>Mám</a:t>
            </a:r>
            <a:r>
              <a:rPr lang="en-GB" dirty="0">
                <a:latin typeface="Arial"/>
              </a:rPr>
              <a:t> </a:t>
            </a:r>
            <a:r>
              <a:rPr lang="en-GB" dirty="0" err="1">
                <a:latin typeface="Arial"/>
              </a:rPr>
              <a:t>tě</a:t>
            </a:r>
            <a:r>
              <a:rPr lang="en-GB" dirty="0">
                <a:latin typeface="Arial"/>
              </a:rPr>
              <a:t> </a:t>
            </a:r>
            <a:r>
              <a:rPr lang="en-GB" dirty="0" err="1">
                <a:latin typeface="Arial"/>
              </a:rPr>
              <a:t>rád</a:t>
            </a:r>
            <a:r>
              <a:rPr lang="en-GB" dirty="0">
                <a:latin typeface="Arial"/>
              </a:rPr>
              <a:t>.)</a:t>
            </a:r>
          </a:p>
          <a:p>
            <a:pPr marL="431800" indent="-215900" fontAlgn="base" hangingPunct="0">
              <a:spcAft>
                <a:spcPts val="0"/>
              </a:spcAft>
            </a:pPr>
            <a:r>
              <a:rPr lang="en-GB" dirty="0">
                <a:latin typeface="Arial_CE"/>
              </a:rPr>
              <a:t>-</a:t>
            </a:r>
            <a:r>
              <a:rPr lang="en-GB" dirty="0">
                <a:latin typeface="Times New Roman"/>
              </a:rPr>
              <a:t> </a:t>
            </a:r>
            <a:r>
              <a:rPr lang="en-GB" dirty="0">
                <a:latin typeface="Arial"/>
              </a:rPr>
              <a:t>I like this car. (To auto se mi </a:t>
            </a:r>
            <a:r>
              <a:rPr lang="en-GB" dirty="0" err="1">
                <a:latin typeface="Arial"/>
              </a:rPr>
              <a:t>líbí</a:t>
            </a:r>
            <a:r>
              <a:rPr lang="en-GB" dirty="0">
                <a:latin typeface="Arial"/>
              </a:rPr>
              <a:t>.)</a:t>
            </a:r>
          </a:p>
          <a:p>
            <a:pPr marL="431800" indent="-215900" fontAlgn="base" hangingPunct="0">
              <a:spcAft>
                <a:spcPts val="0"/>
              </a:spcAft>
            </a:pPr>
            <a:r>
              <a:rPr lang="en-GB" dirty="0">
                <a:latin typeface="Arial_CE"/>
              </a:rPr>
              <a:t>-</a:t>
            </a:r>
            <a:r>
              <a:rPr lang="en-GB" dirty="0">
                <a:latin typeface="Times New Roman"/>
              </a:rPr>
              <a:t> </a:t>
            </a:r>
            <a:r>
              <a:rPr lang="en-GB" dirty="0">
                <a:latin typeface="Arial"/>
              </a:rPr>
              <a:t>He likes </a:t>
            </a:r>
            <a:r>
              <a:rPr lang="en-GB" b="1" dirty="0">
                <a:latin typeface="Arial"/>
              </a:rPr>
              <a:t>driving</a:t>
            </a:r>
            <a:r>
              <a:rPr lang="en-GB" dirty="0">
                <a:latin typeface="Arial"/>
              </a:rPr>
              <a:t> a car. He likes </a:t>
            </a:r>
            <a:r>
              <a:rPr lang="en-GB" b="1" dirty="0">
                <a:latin typeface="Arial"/>
              </a:rPr>
              <a:t>to drive</a:t>
            </a:r>
            <a:r>
              <a:rPr lang="en-GB" dirty="0">
                <a:latin typeface="Arial"/>
              </a:rPr>
              <a:t> a car.</a:t>
            </a:r>
          </a:p>
          <a:p>
            <a:pPr marL="431800" indent="-215900" fontAlgn="base" hangingPunct="0">
              <a:spcAft>
                <a:spcPts val="0"/>
              </a:spcAft>
            </a:pPr>
            <a:r>
              <a:rPr lang="en-GB" dirty="0">
                <a:latin typeface="Arial_CE"/>
              </a:rPr>
              <a:t>-</a:t>
            </a:r>
            <a:r>
              <a:rPr lang="en-GB" dirty="0">
                <a:latin typeface="Times New Roman"/>
              </a:rPr>
              <a:t> </a:t>
            </a:r>
            <a:r>
              <a:rPr lang="en-GB" dirty="0">
                <a:latin typeface="Arial"/>
              </a:rPr>
              <a:t>She likes him.</a:t>
            </a:r>
          </a:p>
          <a:p>
            <a:pPr marL="431800" indent="-215900" fontAlgn="base" hangingPunct="0">
              <a:spcAft>
                <a:spcPts val="0"/>
              </a:spcAft>
            </a:pPr>
            <a:r>
              <a:rPr lang="en-GB" dirty="0">
                <a:latin typeface="Arial_CE"/>
              </a:rPr>
              <a:t>-</a:t>
            </a:r>
            <a:r>
              <a:rPr lang="en-GB" dirty="0">
                <a:latin typeface="Times New Roman"/>
              </a:rPr>
              <a:t> </a:t>
            </a:r>
            <a:r>
              <a:rPr lang="en-GB" dirty="0">
                <a:latin typeface="Arial"/>
              </a:rPr>
              <a:t>They like </a:t>
            </a:r>
            <a:r>
              <a:rPr lang="en-GB" b="1" dirty="0">
                <a:latin typeface="Arial"/>
              </a:rPr>
              <a:t>travelling</a:t>
            </a:r>
            <a:r>
              <a:rPr lang="en-GB" dirty="0">
                <a:latin typeface="Arial"/>
              </a:rPr>
              <a:t>. They like </a:t>
            </a:r>
            <a:r>
              <a:rPr lang="en-GB" b="1" dirty="0">
                <a:latin typeface="Arial"/>
              </a:rPr>
              <a:t>to travel</a:t>
            </a:r>
            <a:r>
              <a:rPr lang="en-GB" dirty="0">
                <a:latin typeface="Arial"/>
              </a:rPr>
              <a:t>.</a:t>
            </a:r>
          </a:p>
          <a:p>
            <a:pPr marL="431800" indent="-215900" fontAlgn="base" hangingPunct="0">
              <a:spcAft>
                <a:spcPts val="0"/>
              </a:spcAft>
            </a:pPr>
            <a:r>
              <a:rPr lang="en-GB" dirty="0">
                <a:latin typeface="Arial_CE"/>
              </a:rPr>
              <a:t>-</a:t>
            </a:r>
            <a:r>
              <a:rPr lang="en-GB" dirty="0">
                <a:latin typeface="Times New Roman"/>
              </a:rPr>
              <a:t> </a:t>
            </a:r>
            <a:r>
              <a:rPr lang="en-GB" dirty="0">
                <a:latin typeface="Arial"/>
              </a:rPr>
              <a:t>She likes </a:t>
            </a:r>
            <a:r>
              <a:rPr lang="en-GB" b="1" dirty="0">
                <a:latin typeface="Arial"/>
              </a:rPr>
              <a:t>cooking</a:t>
            </a:r>
            <a:r>
              <a:rPr lang="en-GB" dirty="0">
                <a:latin typeface="Arial"/>
              </a:rPr>
              <a:t>. She likes </a:t>
            </a:r>
            <a:r>
              <a:rPr lang="en-GB" b="1" dirty="0">
                <a:latin typeface="Arial"/>
              </a:rPr>
              <a:t>to cook</a:t>
            </a:r>
            <a:r>
              <a:rPr lang="en-GB" dirty="0">
                <a:latin typeface="Arial"/>
              </a:rPr>
              <a:t>.</a:t>
            </a:r>
          </a:p>
          <a:p>
            <a:pPr marL="431800" indent="-215900" fontAlgn="base" hangingPunct="0">
              <a:spcAft>
                <a:spcPts val="0"/>
              </a:spcAft>
            </a:pPr>
            <a:r>
              <a:rPr lang="en-GB" dirty="0">
                <a:latin typeface="Arial_CE"/>
              </a:rPr>
              <a:t>-</a:t>
            </a:r>
            <a:r>
              <a:rPr lang="en-GB" dirty="0">
                <a:latin typeface="Times New Roman"/>
              </a:rPr>
              <a:t> </a:t>
            </a:r>
            <a:r>
              <a:rPr lang="en-GB" dirty="0">
                <a:latin typeface="Arial"/>
              </a:rPr>
              <a:t>She doesn’t like </a:t>
            </a:r>
            <a:r>
              <a:rPr lang="en-GB" b="1" dirty="0">
                <a:latin typeface="Arial"/>
              </a:rPr>
              <a:t>ironing</a:t>
            </a:r>
            <a:r>
              <a:rPr lang="en-GB" dirty="0">
                <a:latin typeface="Arial"/>
              </a:rPr>
              <a:t>. She doesn’t like </a:t>
            </a:r>
            <a:r>
              <a:rPr lang="en-GB" b="1" dirty="0">
                <a:latin typeface="Arial"/>
              </a:rPr>
              <a:t>to iron</a:t>
            </a:r>
            <a:r>
              <a:rPr lang="en-GB" dirty="0">
                <a:latin typeface="Arial"/>
              </a:rPr>
              <a:t>.</a:t>
            </a:r>
          </a:p>
          <a:p>
            <a:pPr marL="431800" indent="-215900" fontAlgn="base" hangingPunct="0">
              <a:spcAft>
                <a:spcPts val="0"/>
              </a:spcAft>
            </a:pPr>
            <a:r>
              <a:rPr lang="en-GB" dirty="0">
                <a:latin typeface="Arial_CE"/>
              </a:rPr>
              <a:t>-</a:t>
            </a:r>
            <a:r>
              <a:rPr lang="en-GB" dirty="0">
                <a:latin typeface="Times New Roman"/>
              </a:rPr>
              <a:t> </a:t>
            </a:r>
            <a:r>
              <a:rPr lang="en-GB" dirty="0">
                <a:latin typeface="Arial"/>
              </a:rPr>
              <a:t>We don’t like milk.</a:t>
            </a:r>
          </a:p>
          <a:p>
            <a:pPr marL="431800" indent="-215900" fontAlgn="base" hangingPunct="0">
              <a:spcAft>
                <a:spcPts val="0"/>
              </a:spcAft>
            </a:pPr>
            <a:r>
              <a:rPr lang="en-GB" dirty="0">
                <a:latin typeface="Arial_CE"/>
              </a:rPr>
              <a:t>-</a:t>
            </a:r>
            <a:r>
              <a:rPr lang="en-GB" dirty="0">
                <a:latin typeface="Times New Roman"/>
              </a:rPr>
              <a:t> </a:t>
            </a:r>
            <a:r>
              <a:rPr lang="en-GB" dirty="0">
                <a:latin typeface="Arial"/>
              </a:rPr>
              <a:t>Do you like drawing? Do you like to draw?</a:t>
            </a:r>
          </a:p>
          <a:p>
            <a:pPr marL="431800" indent="-215900" fontAlgn="base" hangingPunct="0">
              <a:spcAft>
                <a:spcPts val="0"/>
              </a:spcAft>
            </a:pPr>
            <a:r>
              <a:rPr lang="en-GB" dirty="0">
                <a:latin typeface="Arial_CE"/>
              </a:rPr>
              <a:t>-</a:t>
            </a:r>
            <a:r>
              <a:rPr lang="en-GB" dirty="0">
                <a:latin typeface="Times New Roman"/>
              </a:rPr>
              <a:t> </a:t>
            </a:r>
            <a:r>
              <a:rPr lang="en-GB" dirty="0">
                <a:latin typeface="Arial"/>
              </a:rPr>
              <a:t>Does he like this film?</a:t>
            </a:r>
          </a:p>
          <a:p>
            <a:pPr marL="215900" indent="-215900" fontAlgn="base" hangingPunct="0"/>
            <a:r>
              <a:rPr lang="en-GB" b="1" dirty="0">
                <a:latin typeface="Arial"/>
              </a:rPr>
              <a:t>5)</a:t>
            </a:r>
            <a:r>
              <a:rPr lang="en-GB" b="1" dirty="0">
                <a:latin typeface="Times New Roman"/>
              </a:rPr>
              <a:t> </a:t>
            </a:r>
            <a:r>
              <a:rPr lang="en-GB" b="1" dirty="0">
                <a:latin typeface="Arial"/>
              </a:rPr>
              <a:t>TO DISLIKE ... - </a:t>
            </a:r>
            <a:r>
              <a:rPr lang="en-GB" b="1" dirty="0" err="1">
                <a:latin typeface="Arial"/>
              </a:rPr>
              <a:t>nemít</a:t>
            </a:r>
            <a:r>
              <a:rPr lang="en-GB" b="1" dirty="0">
                <a:latin typeface="Arial"/>
              </a:rPr>
              <a:t> </a:t>
            </a:r>
            <a:r>
              <a:rPr lang="en-GB" b="1" dirty="0" err="1">
                <a:latin typeface="Arial"/>
              </a:rPr>
              <a:t>něco</a:t>
            </a:r>
            <a:r>
              <a:rPr lang="en-GB" b="1" dirty="0">
                <a:latin typeface="Arial"/>
              </a:rPr>
              <a:t>, </a:t>
            </a:r>
            <a:r>
              <a:rPr lang="en-GB" b="1" dirty="0" err="1">
                <a:latin typeface="Arial"/>
              </a:rPr>
              <a:t>někoho</a:t>
            </a:r>
            <a:r>
              <a:rPr lang="en-GB" b="1" dirty="0">
                <a:latin typeface="Arial"/>
              </a:rPr>
              <a:t> </a:t>
            </a:r>
            <a:r>
              <a:rPr lang="en-GB" b="1" dirty="0" err="1">
                <a:latin typeface="Arial"/>
              </a:rPr>
              <a:t>rád</a:t>
            </a:r>
            <a:r>
              <a:rPr lang="en-GB" b="1" dirty="0">
                <a:latin typeface="Arial"/>
              </a:rPr>
              <a:t>, </a:t>
            </a:r>
            <a:r>
              <a:rPr lang="en-GB" b="1" dirty="0" err="1">
                <a:latin typeface="Arial"/>
              </a:rPr>
              <a:t>něrad</a:t>
            </a:r>
            <a:r>
              <a:rPr lang="en-GB" b="1" dirty="0">
                <a:latin typeface="Arial"/>
              </a:rPr>
              <a:t> </a:t>
            </a:r>
            <a:r>
              <a:rPr lang="en-GB" b="1" dirty="0" err="1">
                <a:latin typeface="Arial"/>
              </a:rPr>
              <a:t>něco</a:t>
            </a:r>
            <a:r>
              <a:rPr lang="en-GB" b="1" dirty="0">
                <a:latin typeface="Arial"/>
              </a:rPr>
              <a:t> </a:t>
            </a:r>
            <a:r>
              <a:rPr lang="en-GB" b="1" dirty="0" err="1">
                <a:latin typeface="Arial"/>
              </a:rPr>
              <a:t>dělat</a:t>
            </a:r>
            <a:r>
              <a:rPr lang="en-GB" b="1" dirty="0">
                <a:latin typeface="Arial"/>
              </a:rPr>
              <a:t> (je to </a:t>
            </a:r>
            <a:r>
              <a:rPr lang="en-GB" b="1" dirty="0" err="1">
                <a:latin typeface="Arial"/>
              </a:rPr>
              <a:t>záporné</a:t>
            </a:r>
            <a:r>
              <a:rPr lang="en-GB" b="1" dirty="0">
                <a:latin typeface="Arial"/>
              </a:rPr>
              <a:t> </a:t>
            </a:r>
            <a:r>
              <a:rPr lang="en-GB" b="1" dirty="0" err="1">
                <a:latin typeface="Arial"/>
              </a:rPr>
              <a:t>sloveso</a:t>
            </a:r>
            <a:r>
              <a:rPr lang="en-GB" b="1" dirty="0">
                <a:latin typeface="Arial"/>
              </a:rPr>
              <a:t>, </a:t>
            </a:r>
            <a:r>
              <a:rPr lang="en-GB" b="1" dirty="0" err="1">
                <a:latin typeface="Arial"/>
              </a:rPr>
              <a:t>nepotřebuje</a:t>
            </a:r>
            <a:r>
              <a:rPr lang="en-GB" b="1" dirty="0">
                <a:latin typeface="Arial"/>
              </a:rPr>
              <a:t> don’t, doesn’t).</a:t>
            </a:r>
            <a:endParaRPr lang="en-GB" dirty="0">
              <a:latin typeface="Arial"/>
            </a:endParaRPr>
          </a:p>
          <a:p>
            <a:pPr marL="431800" indent="-215900" fontAlgn="base" hangingPunct="0">
              <a:spcAft>
                <a:spcPts val="0"/>
              </a:spcAft>
            </a:pPr>
            <a:r>
              <a:rPr lang="en-GB" dirty="0">
                <a:latin typeface="Arial_CE"/>
              </a:rPr>
              <a:t>-</a:t>
            </a:r>
            <a:r>
              <a:rPr lang="en-GB" dirty="0">
                <a:latin typeface="Times New Roman"/>
              </a:rPr>
              <a:t> </a:t>
            </a:r>
            <a:r>
              <a:rPr lang="en-GB" dirty="0">
                <a:latin typeface="Arial"/>
              </a:rPr>
              <a:t>I dislike it. (</a:t>
            </a:r>
            <a:r>
              <a:rPr lang="en-GB" dirty="0" err="1">
                <a:latin typeface="Arial"/>
              </a:rPr>
              <a:t>Nelíbí</a:t>
            </a:r>
            <a:r>
              <a:rPr lang="en-GB" dirty="0">
                <a:latin typeface="Arial"/>
              </a:rPr>
              <a:t> se mi to.)</a:t>
            </a:r>
          </a:p>
          <a:p>
            <a:pPr marL="431800" indent="-215900" fontAlgn="base" hangingPunct="0">
              <a:spcAft>
                <a:spcPts val="0"/>
              </a:spcAft>
            </a:pPr>
            <a:r>
              <a:rPr lang="en-GB" dirty="0">
                <a:latin typeface="Arial_CE"/>
              </a:rPr>
              <a:t>-</a:t>
            </a:r>
            <a:r>
              <a:rPr lang="en-GB" dirty="0">
                <a:latin typeface="Times New Roman"/>
              </a:rPr>
              <a:t> </a:t>
            </a:r>
            <a:r>
              <a:rPr lang="en-GB" dirty="0">
                <a:latin typeface="Arial"/>
              </a:rPr>
              <a:t>She dislikes this sweater. (</a:t>
            </a:r>
            <a:r>
              <a:rPr lang="en-GB" dirty="0" err="1">
                <a:latin typeface="Arial"/>
              </a:rPr>
              <a:t>Jí</a:t>
            </a:r>
            <a:r>
              <a:rPr lang="en-GB" dirty="0">
                <a:latin typeface="Arial"/>
              </a:rPr>
              <a:t> se ten </a:t>
            </a:r>
            <a:r>
              <a:rPr lang="en-GB" dirty="0" err="1">
                <a:latin typeface="Arial"/>
              </a:rPr>
              <a:t>svetr</a:t>
            </a:r>
            <a:r>
              <a:rPr lang="en-GB" dirty="0">
                <a:latin typeface="Arial"/>
              </a:rPr>
              <a:t> </a:t>
            </a:r>
            <a:r>
              <a:rPr lang="en-GB" dirty="0" err="1">
                <a:latin typeface="Arial"/>
              </a:rPr>
              <a:t>nelíbí</a:t>
            </a:r>
            <a:r>
              <a:rPr lang="en-GB" dirty="0">
                <a:latin typeface="Arial"/>
              </a:rPr>
              <a:t>.)</a:t>
            </a:r>
          </a:p>
          <a:p>
            <a:pPr marL="431800" indent="-215900" fontAlgn="base" hangingPunct="0">
              <a:spcAft>
                <a:spcPts val="0"/>
              </a:spcAft>
            </a:pPr>
            <a:r>
              <a:rPr lang="en-GB" dirty="0">
                <a:latin typeface="Arial_CE"/>
              </a:rPr>
              <a:t>-</a:t>
            </a:r>
            <a:r>
              <a:rPr lang="en-GB" dirty="0">
                <a:latin typeface="Times New Roman"/>
              </a:rPr>
              <a:t> </a:t>
            </a:r>
            <a:r>
              <a:rPr lang="en-GB" dirty="0">
                <a:latin typeface="Arial"/>
              </a:rPr>
              <a:t>He dislikes </a:t>
            </a:r>
            <a:r>
              <a:rPr lang="en-GB" b="1" dirty="0">
                <a:latin typeface="Arial"/>
              </a:rPr>
              <a:t>riding</a:t>
            </a:r>
            <a:r>
              <a:rPr lang="en-GB" dirty="0">
                <a:latin typeface="Arial"/>
              </a:rPr>
              <a:t> a horse. (</a:t>
            </a:r>
            <a:r>
              <a:rPr lang="en-GB" dirty="0" err="1">
                <a:latin typeface="Arial"/>
              </a:rPr>
              <a:t>Nerad</a:t>
            </a:r>
            <a:r>
              <a:rPr lang="en-GB" dirty="0">
                <a:latin typeface="Arial"/>
              </a:rPr>
              <a:t> </a:t>
            </a:r>
            <a:r>
              <a:rPr lang="en-GB" dirty="0" err="1">
                <a:latin typeface="Arial"/>
              </a:rPr>
              <a:t>jezdím</a:t>
            </a:r>
            <a:r>
              <a:rPr lang="en-GB" dirty="0">
                <a:latin typeface="Arial"/>
              </a:rPr>
              <a:t> </a:t>
            </a:r>
            <a:r>
              <a:rPr lang="en-GB" dirty="0" err="1">
                <a:latin typeface="Arial"/>
              </a:rPr>
              <a:t>na</a:t>
            </a:r>
            <a:r>
              <a:rPr lang="en-GB" dirty="0">
                <a:latin typeface="Arial"/>
              </a:rPr>
              <a:t> </a:t>
            </a:r>
            <a:r>
              <a:rPr lang="en-GB" dirty="0" err="1">
                <a:latin typeface="Arial"/>
              </a:rPr>
              <a:t>koni</a:t>
            </a:r>
            <a:r>
              <a:rPr lang="en-GB" dirty="0">
                <a:latin typeface="Arial"/>
              </a:rPr>
              <a:t>.)</a:t>
            </a:r>
          </a:p>
          <a:p>
            <a:pPr marL="431800" indent="-215900" fontAlgn="base" hangingPunct="0">
              <a:spcAft>
                <a:spcPts val="0"/>
              </a:spcAft>
            </a:pPr>
            <a:r>
              <a:rPr lang="en-GB" dirty="0">
                <a:latin typeface="Arial_CE"/>
              </a:rPr>
              <a:t>-</a:t>
            </a:r>
            <a:r>
              <a:rPr lang="en-GB" dirty="0">
                <a:latin typeface="Times New Roman"/>
              </a:rPr>
              <a:t> </a:t>
            </a:r>
            <a:r>
              <a:rPr lang="en-GB" dirty="0">
                <a:latin typeface="Arial"/>
              </a:rPr>
              <a:t>We dislike </a:t>
            </a:r>
            <a:r>
              <a:rPr lang="en-GB" b="1" dirty="0">
                <a:latin typeface="Arial"/>
              </a:rPr>
              <a:t>cleaning</a:t>
            </a:r>
            <a:r>
              <a:rPr lang="en-GB" dirty="0">
                <a:latin typeface="Arial"/>
              </a:rPr>
              <a:t>. (</a:t>
            </a:r>
            <a:r>
              <a:rPr lang="en-GB" dirty="0" err="1">
                <a:latin typeface="Arial"/>
              </a:rPr>
              <a:t>Neradi</a:t>
            </a:r>
            <a:r>
              <a:rPr lang="en-GB" dirty="0">
                <a:latin typeface="Arial"/>
              </a:rPr>
              <a:t> </a:t>
            </a:r>
            <a:r>
              <a:rPr lang="en-GB" dirty="0" err="1">
                <a:latin typeface="Arial"/>
              </a:rPr>
              <a:t>uklízíme</a:t>
            </a:r>
            <a:r>
              <a:rPr lang="en-GB" dirty="0">
                <a:latin typeface="Arial"/>
              </a:rPr>
              <a:t>.)</a:t>
            </a:r>
          </a:p>
          <a:p>
            <a:pPr marL="431800" indent="-215900" fontAlgn="base" hangingPunct="0">
              <a:spcAft>
                <a:spcPts val="0"/>
              </a:spcAft>
            </a:pPr>
            <a:r>
              <a:rPr lang="en-GB" dirty="0">
                <a:latin typeface="Arial_CE"/>
              </a:rPr>
              <a:t>-</a:t>
            </a:r>
            <a:r>
              <a:rPr lang="en-GB" dirty="0">
                <a:latin typeface="Times New Roman"/>
              </a:rPr>
              <a:t> </a:t>
            </a:r>
            <a:r>
              <a:rPr lang="en-GB" dirty="0">
                <a:latin typeface="Arial"/>
              </a:rPr>
              <a:t>They dislike lazy people.</a:t>
            </a:r>
          </a:p>
          <a:p>
            <a:endParaRPr lang="cs-CZ" dirty="0"/>
          </a:p>
        </p:txBody>
      </p:sp>
    </p:spTree>
    <p:extLst>
      <p:ext uri="{BB962C8B-B14F-4D97-AF65-F5344CB8AC3E}">
        <p14:creationId xmlns:p14="http://schemas.microsoft.com/office/powerpoint/2010/main" val="3939681357"/>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číslo snímku 1"/>
          <p:cNvSpPr>
            <a:spLocks noGrp="1"/>
          </p:cNvSpPr>
          <p:nvPr>
            <p:ph type="sldNum" sz="quarter" idx="12"/>
          </p:nvPr>
        </p:nvSpPr>
        <p:spPr/>
        <p:txBody>
          <a:bodyPr/>
          <a:lstStyle/>
          <a:p>
            <a:fld id="{EB1D7982-3F9A-46A4-960F-A5F562051702}" type="slidenum">
              <a:rPr lang="cs-CZ" smtClean="0"/>
              <a:t>19</a:t>
            </a:fld>
            <a:endParaRPr lang="cs-CZ"/>
          </a:p>
        </p:txBody>
      </p:sp>
      <p:sp>
        <p:nvSpPr>
          <p:cNvPr id="3" name="TextovéPole 2"/>
          <p:cNvSpPr txBox="1"/>
          <p:nvPr/>
        </p:nvSpPr>
        <p:spPr>
          <a:xfrm>
            <a:off x="0" y="0"/>
            <a:ext cx="4716016" cy="7513722"/>
          </a:xfrm>
          <a:prstGeom prst="rect">
            <a:avLst/>
          </a:prstGeom>
          <a:noFill/>
        </p:spPr>
        <p:txBody>
          <a:bodyPr wrap="square" rtlCol="0">
            <a:spAutoFit/>
          </a:bodyPr>
          <a:lstStyle/>
          <a:p>
            <a:pPr lvl="0"/>
            <a:r>
              <a:rPr lang="en-GB" b="1" dirty="0">
                <a:solidFill>
                  <a:srgbClr val="C00000"/>
                </a:solidFill>
                <a:latin typeface="Arial" pitchFamily="34" charset="0"/>
                <a:cs typeface="Arial" pitchFamily="34" charset="0"/>
              </a:rPr>
              <a:t>P</a:t>
            </a:r>
            <a:r>
              <a:rPr lang="en-GB" b="1" dirty="0" bmk="">
                <a:solidFill>
                  <a:srgbClr val="C00000"/>
                </a:solidFill>
                <a:latin typeface="Arial" pitchFamily="34" charset="0"/>
                <a:cs typeface="Arial" pitchFamily="34" charset="0"/>
              </a:rPr>
              <a:t>HRASE</a:t>
            </a:r>
            <a:r>
              <a:rPr lang="en-GB" sz="2000" b="1" dirty="0" bmk="">
                <a:solidFill>
                  <a:srgbClr val="C00000"/>
                </a:solidFill>
                <a:latin typeface="Arial" pitchFamily="34" charset="0"/>
                <a:cs typeface="Arial" pitchFamily="34" charset="0"/>
              </a:rPr>
              <a:t>S</a:t>
            </a:r>
            <a:endParaRPr lang="en-GB" sz="2000" dirty="0">
              <a:solidFill>
                <a:srgbClr val="C00000"/>
              </a:solidFill>
              <a:latin typeface="Arial" pitchFamily="34" charset="0"/>
              <a:cs typeface="Arial" pitchFamily="34" charset="0"/>
            </a:endParaRPr>
          </a:p>
          <a:p>
            <a:pPr fontAlgn="t"/>
            <a:r>
              <a:rPr lang="en-GB" dirty="0"/>
              <a:t>What are your hobbies?</a:t>
            </a:r>
            <a:endParaRPr lang="cs-CZ" dirty="0"/>
          </a:p>
          <a:p>
            <a:pPr fontAlgn="t"/>
            <a:r>
              <a:rPr lang="en-GB" dirty="0" err="1"/>
              <a:t>Jaké</a:t>
            </a:r>
            <a:r>
              <a:rPr lang="en-GB" dirty="0"/>
              <a:t> </a:t>
            </a:r>
            <a:r>
              <a:rPr lang="en-GB" dirty="0" err="1"/>
              <a:t>máš</a:t>
            </a:r>
            <a:r>
              <a:rPr lang="en-GB" dirty="0"/>
              <a:t> </a:t>
            </a:r>
            <a:r>
              <a:rPr lang="en-GB" dirty="0" err="1"/>
              <a:t>koníčky</a:t>
            </a:r>
            <a:r>
              <a:rPr lang="en-GB" dirty="0"/>
              <a:t>?</a:t>
            </a:r>
            <a:endParaRPr lang="cs-CZ" dirty="0"/>
          </a:p>
          <a:p>
            <a:pPr fontAlgn="t"/>
            <a:r>
              <a:rPr lang="en-US" dirty="0"/>
              <a:t>My hobbies are reading and swimming.</a:t>
            </a:r>
            <a:endParaRPr lang="cs-CZ" dirty="0"/>
          </a:p>
          <a:p>
            <a:pPr fontAlgn="t"/>
            <a:r>
              <a:rPr lang="en-GB" dirty="0" err="1"/>
              <a:t>Mými</a:t>
            </a:r>
            <a:r>
              <a:rPr lang="en-GB" dirty="0"/>
              <a:t> </a:t>
            </a:r>
            <a:r>
              <a:rPr lang="en-GB" dirty="0" err="1"/>
              <a:t>zálibami</a:t>
            </a:r>
            <a:r>
              <a:rPr lang="en-GB" dirty="0"/>
              <a:t> </a:t>
            </a:r>
            <a:r>
              <a:rPr lang="en-GB" dirty="0" err="1"/>
              <a:t>jsou</a:t>
            </a:r>
            <a:r>
              <a:rPr lang="en-GB" dirty="0"/>
              <a:t> </a:t>
            </a:r>
            <a:r>
              <a:rPr lang="en-GB" dirty="0" err="1"/>
              <a:t>čtení</a:t>
            </a:r>
            <a:r>
              <a:rPr lang="en-GB" dirty="0"/>
              <a:t> a </a:t>
            </a:r>
            <a:r>
              <a:rPr lang="en-GB" dirty="0" err="1"/>
              <a:t>plavání</a:t>
            </a:r>
            <a:r>
              <a:rPr lang="en-GB" dirty="0"/>
              <a:t>.</a:t>
            </a:r>
            <a:endParaRPr lang="cs-CZ" dirty="0"/>
          </a:p>
          <a:p>
            <a:pPr fontAlgn="t"/>
            <a:r>
              <a:rPr lang="en-GB" dirty="0"/>
              <a:t>I like sports.</a:t>
            </a:r>
            <a:endParaRPr lang="cs-CZ" dirty="0"/>
          </a:p>
          <a:p>
            <a:pPr fontAlgn="t"/>
            <a:r>
              <a:rPr lang="en-GB" dirty="0" err="1"/>
              <a:t>Mám</a:t>
            </a:r>
            <a:r>
              <a:rPr lang="en-GB" dirty="0"/>
              <a:t> </a:t>
            </a:r>
            <a:r>
              <a:rPr lang="en-GB" dirty="0" err="1"/>
              <a:t>rád</a:t>
            </a:r>
            <a:r>
              <a:rPr lang="en-GB" dirty="0"/>
              <a:t> sport.</a:t>
            </a:r>
            <a:endParaRPr lang="cs-CZ" dirty="0"/>
          </a:p>
          <a:p>
            <a:pPr fontAlgn="t"/>
            <a:r>
              <a:rPr lang="en-US" dirty="0"/>
              <a:t>I do a lot of sports.</a:t>
            </a:r>
            <a:endParaRPr lang="cs-CZ" dirty="0"/>
          </a:p>
          <a:p>
            <a:pPr fontAlgn="t"/>
            <a:r>
              <a:rPr lang="en-GB" dirty="0" err="1"/>
              <a:t>Hodně</a:t>
            </a:r>
            <a:r>
              <a:rPr lang="en-GB" dirty="0"/>
              <a:t> </a:t>
            </a:r>
            <a:r>
              <a:rPr lang="en-GB" dirty="0" err="1"/>
              <a:t>sportuji</a:t>
            </a:r>
            <a:r>
              <a:rPr lang="en-GB" dirty="0"/>
              <a:t>.</a:t>
            </a:r>
            <a:endParaRPr lang="cs-CZ" dirty="0"/>
          </a:p>
          <a:p>
            <a:pPr fontAlgn="t"/>
            <a:r>
              <a:rPr lang="en-GB" dirty="0"/>
              <a:t>I’m keen on football.</a:t>
            </a:r>
            <a:endParaRPr lang="cs-CZ" dirty="0"/>
          </a:p>
          <a:p>
            <a:pPr fontAlgn="t"/>
            <a:r>
              <a:rPr lang="en-GB" dirty="0" err="1"/>
              <a:t>Baví</a:t>
            </a:r>
            <a:r>
              <a:rPr lang="en-GB" dirty="0"/>
              <a:t> </a:t>
            </a:r>
            <a:r>
              <a:rPr lang="en-GB" dirty="0" err="1"/>
              <a:t>mě</a:t>
            </a:r>
            <a:r>
              <a:rPr lang="en-GB" dirty="0"/>
              <a:t> </a:t>
            </a:r>
            <a:r>
              <a:rPr lang="en-GB" dirty="0" err="1"/>
              <a:t>fotbal</a:t>
            </a:r>
            <a:r>
              <a:rPr lang="en-GB" dirty="0"/>
              <a:t>.</a:t>
            </a:r>
            <a:endParaRPr lang="cs-CZ" dirty="0"/>
          </a:p>
          <a:p>
            <a:pPr fontAlgn="t"/>
            <a:r>
              <a:rPr lang="en-GB" dirty="0"/>
              <a:t>I play tennis.</a:t>
            </a:r>
            <a:endParaRPr lang="cs-CZ" dirty="0"/>
          </a:p>
          <a:p>
            <a:pPr fontAlgn="t"/>
            <a:r>
              <a:rPr lang="en-GB" dirty="0" err="1"/>
              <a:t>Hraji</a:t>
            </a:r>
            <a:r>
              <a:rPr lang="en-GB" dirty="0"/>
              <a:t> </a:t>
            </a:r>
            <a:r>
              <a:rPr lang="en-GB" dirty="0" err="1"/>
              <a:t>tenis</a:t>
            </a:r>
            <a:r>
              <a:rPr lang="en-GB" dirty="0"/>
              <a:t>.</a:t>
            </a:r>
            <a:endParaRPr lang="cs-CZ" dirty="0"/>
          </a:p>
          <a:p>
            <a:pPr fontAlgn="t"/>
            <a:r>
              <a:rPr lang="en-GB" dirty="0"/>
              <a:t>I go ice-skating / skateboarding.</a:t>
            </a:r>
            <a:endParaRPr lang="cs-CZ" dirty="0"/>
          </a:p>
          <a:p>
            <a:pPr fontAlgn="t"/>
            <a:r>
              <a:rPr lang="en-GB" dirty="0" err="1"/>
              <a:t>Bruslím</a:t>
            </a:r>
            <a:r>
              <a:rPr lang="en-GB" dirty="0"/>
              <a:t> / </a:t>
            </a:r>
            <a:r>
              <a:rPr lang="en-GB" dirty="0" err="1"/>
              <a:t>Jezdím</a:t>
            </a:r>
            <a:r>
              <a:rPr lang="en-GB" dirty="0"/>
              <a:t> </a:t>
            </a:r>
            <a:r>
              <a:rPr lang="en-GB" dirty="0" err="1"/>
              <a:t>na</a:t>
            </a:r>
            <a:r>
              <a:rPr lang="en-GB" dirty="0"/>
              <a:t> </a:t>
            </a:r>
            <a:r>
              <a:rPr lang="en-GB" dirty="0" err="1"/>
              <a:t>skateboardu</a:t>
            </a:r>
            <a:r>
              <a:rPr lang="en-GB" dirty="0"/>
              <a:t>.</a:t>
            </a:r>
            <a:endParaRPr lang="cs-CZ" dirty="0"/>
          </a:p>
          <a:p>
            <a:pPr fontAlgn="t"/>
            <a:r>
              <a:rPr lang="en-GB" dirty="0"/>
              <a:t>I go to judo.</a:t>
            </a:r>
            <a:endParaRPr lang="cs-CZ" dirty="0"/>
          </a:p>
          <a:p>
            <a:pPr fontAlgn="t"/>
            <a:r>
              <a:rPr lang="en-GB" dirty="0" err="1"/>
              <a:t>Chodím</a:t>
            </a:r>
            <a:r>
              <a:rPr lang="en-GB" dirty="0"/>
              <a:t> </a:t>
            </a:r>
            <a:r>
              <a:rPr lang="en-GB" dirty="0" err="1"/>
              <a:t>na</a:t>
            </a:r>
            <a:r>
              <a:rPr lang="en-GB" dirty="0"/>
              <a:t> judo.</a:t>
            </a:r>
            <a:endParaRPr lang="cs-CZ" dirty="0"/>
          </a:p>
          <a:p>
            <a:pPr fontAlgn="t"/>
            <a:r>
              <a:rPr lang="en-US" dirty="0"/>
              <a:t>I play chess / computer games.</a:t>
            </a:r>
            <a:endParaRPr lang="cs-CZ" dirty="0"/>
          </a:p>
          <a:p>
            <a:pPr fontAlgn="t"/>
            <a:r>
              <a:rPr lang="en-GB" dirty="0" err="1"/>
              <a:t>Hraji</a:t>
            </a:r>
            <a:r>
              <a:rPr lang="en-GB" dirty="0"/>
              <a:t> </a:t>
            </a:r>
            <a:r>
              <a:rPr lang="en-GB" dirty="0" err="1"/>
              <a:t>šachy</a:t>
            </a:r>
            <a:r>
              <a:rPr lang="en-GB" dirty="0"/>
              <a:t> / </a:t>
            </a:r>
            <a:r>
              <a:rPr lang="en-GB" dirty="0" err="1"/>
              <a:t>počítačové</a:t>
            </a:r>
            <a:r>
              <a:rPr lang="en-GB" dirty="0"/>
              <a:t> </a:t>
            </a:r>
            <a:r>
              <a:rPr lang="en-GB" dirty="0" err="1"/>
              <a:t>hry</a:t>
            </a:r>
            <a:r>
              <a:rPr lang="en-GB" dirty="0"/>
              <a:t>.</a:t>
            </a:r>
            <a:endParaRPr lang="cs-CZ" dirty="0"/>
          </a:p>
          <a:p>
            <a:pPr fontAlgn="t"/>
            <a:r>
              <a:rPr lang="en-GB" dirty="0"/>
              <a:t>I do crosswords.</a:t>
            </a:r>
            <a:endParaRPr lang="cs-CZ" dirty="0"/>
          </a:p>
          <a:p>
            <a:pPr fontAlgn="t"/>
            <a:r>
              <a:rPr lang="en-GB" dirty="0" err="1"/>
              <a:t>Luštím</a:t>
            </a:r>
            <a:r>
              <a:rPr lang="en-GB" dirty="0"/>
              <a:t> </a:t>
            </a:r>
            <a:r>
              <a:rPr lang="en-GB" dirty="0" err="1"/>
              <a:t>křížovky</a:t>
            </a:r>
            <a:r>
              <a:rPr lang="en-GB" dirty="0"/>
              <a:t>.</a:t>
            </a:r>
            <a:endParaRPr lang="cs-CZ" dirty="0"/>
          </a:p>
          <a:p>
            <a:pPr fontAlgn="t"/>
            <a:r>
              <a:rPr lang="en-GB" dirty="0"/>
              <a:t>I paint / knit / sew.</a:t>
            </a:r>
            <a:endParaRPr lang="cs-CZ" dirty="0"/>
          </a:p>
          <a:p>
            <a:pPr fontAlgn="t"/>
            <a:r>
              <a:rPr lang="en-GB" dirty="0" err="1"/>
              <a:t>Maluji</a:t>
            </a:r>
            <a:r>
              <a:rPr lang="en-GB" dirty="0"/>
              <a:t> / </a:t>
            </a:r>
            <a:r>
              <a:rPr lang="en-GB" dirty="0" err="1"/>
              <a:t>Pletu</a:t>
            </a:r>
            <a:r>
              <a:rPr lang="en-GB" dirty="0"/>
              <a:t> / </a:t>
            </a:r>
            <a:r>
              <a:rPr lang="en-GB" dirty="0" err="1"/>
              <a:t>Šiji</a:t>
            </a:r>
            <a:r>
              <a:rPr lang="en-GB" dirty="0"/>
              <a:t>.</a:t>
            </a:r>
            <a:endParaRPr lang="cs-CZ" dirty="0"/>
          </a:p>
          <a:p>
            <a:pPr fontAlgn="t"/>
            <a:r>
              <a:rPr lang="en-GB" dirty="0"/>
              <a:t>I’m good at drawing.</a:t>
            </a:r>
            <a:endParaRPr lang="cs-CZ" dirty="0"/>
          </a:p>
          <a:p>
            <a:pPr fontAlgn="t"/>
            <a:r>
              <a:rPr lang="en-GB" dirty="0" err="1"/>
              <a:t>Jde</a:t>
            </a:r>
            <a:r>
              <a:rPr lang="en-GB" dirty="0"/>
              <a:t> mi </a:t>
            </a:r>
            <a:r>
              <a:rPr lang="en-GB" dirty="0" err="1"/>
              <a:t>kreslení</a:t>
            </a:r>
            <a:r>
              <a:rPr lang="en-GB" dirty="0"/>
              <a:t>.</a:t>
            </a:r>
            <a:endParaRPr lang="cs-CZ" dirty="0"/>
          </a:p>
          <a:p>
            <a:endParaRPr lang="cs-CZ" dirty="0"/>
          </a:p>
        </p:txBody>
      </p:sp>
      <p:sp>
        <p:nvSpPr>
          <p:cNvPr id="4" name="TextovéPole 3"/>
          <p:cNvSpPr txBox="1"/>
          <p:nvPr/>
        </p:nvSpPr>
        <p:spPr>
          <a:xfrm>
            <a:off x="4860032" y="-171400"/>
            <a:ext cx="4283968" cy="7742703"/>
          </a:xfrm>
          <a:prstGeom prst="rect">
            <a:avLst/>
          </a:prstGeom>
          <a:noFill/>
        </p:spPr>
        <p:txBody>
          <a:bodyPr wrap="square" rtlCol="0">
            <a:spAutoFit/>
          </a:bodyPr>
          <a:lstStyle/>
          <a:p>
            <a:pPr fontAlgn="t"/>
            <a:r>
              <a:rPr lang="en-GB" dirty="0"/>
              <a:t>I build model planes.</a:t>
            </a:r>
            <a:endParaRPr lang="cs-CZ" dirty="0"/>
          </a:p>
          <a:p>
            <a:pPr fontAlgn="t"/>
            <a:r>
              <a:rPr lang="en-GB" dirty="0" err="1"/>
              <a:t>Stavím</a:t>
            </a:r>
            <a:r>
              <a:rPr lang="en-GB" dirty="0"/>
              <a:t> </a:t>
            </a:r>
            <a:r>
              <a:rPr lang="en-GB" dirty="0" err="1"/>
              <a:t>modely</a:t>
            </a:r>
            <a:r>
              <a:rPr lang="en-GB" dirty="0"/>
              <a:t> </a:t>
            </a:r>
            <a:r>
              <a:rPr lang="en-GB" dirty="0" err="1"/>
              <a:t>letadel</a:t>
            </a:r>
            <a:r>
              <a:rPr lang="en-GB" dirty="0"/>
              <a:t>.</a:t>
            </a:r>
            <a:endParaRPr lang="cs-CZ" dirty="0"/>
          </a:p>
          <a:p>
            <a:pPr fontAlgn="t"/>
            <a:r>
              <a:rPr lang="en-GB" dirty="0"/>
              <a:t>I go to pottery / art classes.</a:t>
            </a:r>
            <a:endParaRPr lang="cs-CZ" dirty="0"/>
          </a:p>
          <a:p>
            <a:pPr fontAlgn="t"/>
            <a:r>
              <a:rPr lang="en-GB" dirty="0" err="1"/>
              <a:t>Chodím</a:t>
            </a:r>
            <a:r>
              <a:rPr lang="en-GB" dirty="0"/>
              <a:t> do </a:t>
            </a:r>
            <a:r>
              <a:rPr lang="en-GB" dirty="0" err="1"/>
              <a:t>keramického</a:t>
            </a:r>
            <a:r>
              <a:rPr lang="en-GB" dirty="0"/>
              <a:t> / </a:t>
            </a:r>
            <a:r>
              <a:rPr lang="en-GB" dirty="0" err="1"/>
              <a:t>výtv</a:t>
            </a:r>
            <a:r>
              <a:rPr lang="en-GB" dirty="0"/>
              <a:t>. </a:t>
            </a:r>
            <a:r>
              <a:rPr lang="en-GB" dirty="0" err="1"/>
              <a:t>kroužku</a:t>
            </a:r>
            <a:r>
              <a:rPr lang="en-GB" dirty="0"/>
              <a:t>.</a:t>
            </a:r>
            <a:endParaRPr lang="cs-CZ" dirty="0"/>
          </a:p>
          <a:p>
            <a:pPr fontAlgn="t"/>
            <a:r>
              <a:rPr lang="en-GB" dirty="0"/>
              <a:t>I go to piano lessons.</a:t>
            </a:r>
            <a:endParaRPr lang="cs-CZ" dirty="0"/>
          </a:p>
          <a:p>
            <a:pPr fontAlgn="t"/>
            <a:r>
              <a:rPr lang="en-GB" dirty="0" err="1"/>
              <a:t>Chodím</a:t>
            </a:r>
            <a:r>
              <a:rPr lang="en-GB" dirty="0"/>
              <a:t> </a:t>
            </a:r>
            <a:r>
              <a:rPr lang="en-GB" dirty="0" err="1"/>
              <a:t>na</a:t>
            </a:r>
            <a:r>
              <a:rPr lang="en-GB" dirty="0"/>
              <a:t> </a:t>
            </a:r>
            <a:r>
              <a:rPr lang="en-GB" dirty="0" err="1"/>
              <a:t>klavír</a:t>
            </a:r>
            <a:r>
              <a:rPr lang="en-GB" dirty="0"/>
              <a:t>.</a:t>
            </a:r>
            <a:endParaRPr lang="cs-CZ" dirty="0"/>
          </a:p>
          <a:p>
            <a:pPr fontAlgn="t"/>
            <a:r>
              <a:rPr lang="en-GB" dirty="0"/>
              <a:t>I play the guitar.</a:t>
            </a:r>
            <a:endParaRPr lang="cs-CZ" dirty="0"/>
          </a:p>
          <a:p>
            <a:pPr fontAlgn="t"/>
            <a:r>
              <a:rPr lang="en-GB" dirty="0" err="1"/>
              <a:t>Hraji</a:t>
            </a:r>
            <a:r>
              <a:rPr lang="en-GB" dirty="0"/>
              <a:t> </a:t>
            </a:r>
            <a:r>
              <a:rPr lang="en-GB" dirty="0" err="1"/>
              <a:t>na</a:t>
            </a:r>
            <a:r>
              <a:rPr lang="en-GB" dirty="0"/>
              <a:t> </a:t>
            </a:r>
            <a:r>
              <a:rPr lang="en-GB" dirty="0" err="1"/>
              <a:t>kytaru</a:t>
            </a:r>
            <a:r>
              <a:rPr lang="en-GB" dirty="0"/>
              <a:t>.</a:t>
            </a:r>
            <a:endParaRPr lang="cs-CZ" dirty="0"/>
          </a:p>
          <a:p>
            <a:pPr fontAlgn="t"/>
            <a:r>
              <a:rPr lang="en-GB" dirty="0"/>
              <a:t>I enjoy singing.</a:t>
            </a:r>
            <a:endParaRPr lang="cs-CZ" dirty="0"/>
          </a:p>
          <a:p>
            <a:pPr fontAlgn="t"/>
            <a:r>
              <a:rPr lang="en-GB" dirty="0" err="1"/>
              <a:t>Rád</a:t>
            </a:r>
            <a:r>
              <a:rPr lang="en-GB" dirty="0"/>
              <a:t> </a:t>
            </a:r>
            <a:r>
              <a:rPr lang="en-GB" dirty="0" err="1"/>
              <a:t>zpívám</a:t>
            </a:r>
            <a:r>
              <a:rPr lang="en-GB" dirty="0"/>
              <a:t>.</a:t>
            </a:r>
            <a:endParaRPr lang="cs-CZ" dirty="0"/>
          </a:p>
          <a:p>
            <a:pPr fontAlgn="t"/>
            <a:r>
              <a:rPr lang="en-GB" dirty="0"/>
              <a:t>I’m a Beatles fan.</a:t>
            </a:r>
            <a:endParaRPr lang="cs-CZ" dirty="0"/>
          </a:p>
          <a:p>
            <a:pPr fontAlgn="t"/>
            <a:r>
              <a:rPr lang="en-GB" dirty="0" err="1"/>
              <a:t>Jsem</a:t>
            </a:r>
            <a:r>
              <a:rPr lang="en-GB" dirty="0"/>
              <a:t> </a:t>
            </a:r>
            <a:r>
              <a:rPr lang="en-GB" dirty="0" err="1"/>
              <a:t>fanoušek</a:t>
            </a:r>
            <a:r>
              <a:rPr lang="en-GB" dirty="0"/>
              <a:t> Beatles.</a:t>
            </a:r>
            <a:endParaRPr lang="cs-CZ" dirty="0"/>
          </a:p>
          <a:p>
            <a:pPr fontAlgn="t"/>
            <a:r>
              <a:rPr lang="en-US" dirty="0"/>
              <a:t>I’m a music lover / an animal lover.</a:t>
            </a:r>
            <a:endParaRPr lang="cs-CZ" dirty="0"/>
          </a:p>
          <a:p>
            <a:pPr fontAlgn="t"/>
            <a:r>
              <a:rPr lang="en-GB" dirty="0" err="1"/>
              <a:t>Jsem</a:t>
            </a:r>
            <a:r>
              <a:rPr lang="en-GB" dirty="0"/>
              <a:t> </a:t>
            </a:r>
            <a:r>
              <a:rPr lang="en-GB" dirty="0" err="1"/>
              <a:t>milovník</a:t>
            </a:r>
            <a:r>
              <a:rPr lang="en-GB" dirty="0"/>
              <a:t> </a:t>
            </a:r>
            <a:r>
              <a:rPr lang="en-GB" dirty="0" err="1"/>
              <a:t>hudby</a:t>
            </a:r>
            <a:r>
              <a:rPr lang="en-GB" dirty="0"/>
              <a:t> / </a:t>
            </a:r>
            <a:r>
              <a:rPr lang="en-GB" dirty="0" err="1"/>
              <a:t>zvířat</a:t>
            </a:r>
            <a:r>
              <a:rPr lang="en-GB" dirty="0"/>
              <a:t>.</a:t>
            </a:r>
            <a:endParaRPr lang="cs-CZ" dirty="0"/>
          </a:p>
          <a:p>
            <a:pPr fontAlgn="t"/>
            <a:r>
              <a:rPr lang="en-US" dirty="0"/>
              <a:t>I like looking after my pets.</a:t>
            </a:r>
            <a:endParaRPr lang="cs-CZ" dirty="0"/>
          </a:p>
          <a:p>
            <a:pPr fontAlgn="t"/>
            <a:r>
              <a:rPr lang="pt-BR" dirty="0"/>
              <a:t>Rád se starám o svá zvířátka.</a:t>
            </a:r>
            <a:endParaRPr lang="cs-CZ" dirty="0"/>
          </a:p>
          <a:p>
            <a:pPr fontAlgn="t"/>
            <a:r>
              <a:rPr lang="en-GB" dirty="0"/>
              <a:t>I enjoy DIY / gardening.</a:t>
            </a:r>
            <a:endParaRPr lang="cs-CZ" dirty="0"/>
          </a:p>
          <a:p>
            <a:pPr fontAlgn="t"/>
            <a:r>
              <a:rPr lang="en-GB" dirty="0" err="1"/>
              <a:t>Rád</a:t>
            </a:r>
            <a:r>
              <a:rPr lang="en-GB" dirty="0"/>
              <a:t> </a:t>
            </a:r>
            <a:r>
              <a:rPr lang="en-GB" dirty="0" err="1"/>
              <a:t>kutím</a:t>
            </a:r>
            <a:r>
              <a:rPr lang="en-GB" dirty="0"/>
              <a:t> / </a:t>
            </a:r>
            <a:r>
              <a:rPr lang="en-GB" dirty="0" err="1"/>
              <a:t>zahradničím</a:t>
            </a:r>
            <a:r>
              <a:rPr lang="en-GB" dirty="0"/>
              <a:t>.</a:t>
            </a:r>
            <a:endParaRPr lang="cs-CZ" dirty="0"/>
          </a:p>
          <a:p>
            <a:pPr fontAlgn="t"/>
            <a:r>
              <a:rPr lang="en-GB" dirty="0"/>
              <a:t>I watch TV.</a:t>
            </a:r>
            <a:endParaRPr lang="cs-CZ" dirty="0"/>
          </a:p>
          <a:p>
            <a:pPr fontAlgn="t"/>
            <a:r>
              <a:rPr lang="en-GB" dirty="0" err="1"/>
              <a:t>Dívám</a:t>
            </a:r>
            <a:r>
              <a:rPr lang="en-GB" dirty="0"/>
              <a:t> se </a:t>
            </a:r>
            <a:r>
              <a:rPr lang="en-GB" dirty="0" err="1"/>
              <a:t>na</a:t>
            </a:r>
            <a:r>
              <a:rPr lang="en-GB" dirty="0"/>
              <a:t> </a:t>
            </a:r>
            <a:r>
              <a:rPr lang="en-GB" dirty="0" err="1"/>
              <a:t>televizi</a:t>
            </a:r>
            <a:r>
              <a:rPr lang="en-GB" dirty="0"/>
              <a:t>.</a:t>
            </a:r>
            <a:endParaRPr lang="cs-CZ" dirty="0"/>
          </a:p>
          <a:p>
            <a:pPr fontAlgn="t"/>
            <a:r>
              <a:rPr lang="en-US" dirty="0"/>
              <a:t>I listen to music / CDs / the radio.</a:t>
            </a:r>
            <a:endParaRPr lang="cs-CZ" dirty="0"/>
          </a:p>
          <a:p>
            <a:pPr fontAlgn="t"/>
            <a:r>
              <a:rPr lang="en-GB" dirty="0" err="1"/>
              <a:t>Poslouchám</a:t>
            </a:r>
            <a:r>
              <a:rPr lang="en-GB" dirty="0"/>
              <a:t> </a:t>
            </a:r>
            <a:r>
              <a:rPr lang="en-GB" dirty="0" err="1"/>
              <a:t>hudbu</a:t>
            </a:r>
            <a:r>
              <a:rPr lang="en-GB" dirty="0"/>
              <a:t> / </a:t>
            </a:r>
            <a:r>
              <a:rPr lang="en-GB" dirty="0" err="1"/>
              <a:t>cédéčka</a:t>
            </a:r>
            <a:r>
              <a:rPr lang="en-GB" dirty="0"/>
              <a:t> / </a:t>
            </a:r>
            <a:r>
              <a:rPr lang="en-GB" dirty="0" err="1"/>
              <a:t>rádio</a:t>
            </a:r>
            <a:r>
              <a:rPr lang="en-GB" dirty="0"/>
              <a:t>.</a:t>
            </a:r>
            <a:endParaRPr lang="cs-CZ" dirty="0"/>
          </a:p>
          <a:p>
            <a:pPr fontAlgn="t"/>
            <a:r>
              <a:rPr lang="en-GB" dirty="0"/>
              <a:t>I collect stamps / postcards.</a:t>
            </a:r>
            <a:endParaRPr lang="cs-CZ" dirty="0"/>
          </a:p>
          <a:p>
            <a:pPr fontAlgn="t"/>
            <a:r>
              <a:rPr lang="en-GB" dirty="0" err="1"/>
              <a:t>Sbírám</a:t>
            </a:r>
            <a:r>
              <a:rPr lang="en-GB" dirty="0"/>
              <a:t> </a:t>
            </a:r>
            <a:r>
              <a:rPr lang="en-GB" dirty="0" err="1"/>
              <a:t>známky</a:t>
            </a:r>
            <a:r>
              <a:rPr lang="en-GB" dirty="0"/>
              <a:t> / </a:t>
            </a:r>
            <a:r>
              <a:rPr lang="en-GB" dirty="0" err="1"/>
              <a:t>pohlednice</a:t>
            </a:r>
            <a:r>
              <a:rPr lang="en-GB" dirty="0"/>
              <a:t>.</a:t>
            </a:r>
            <a:endParaRPr lang="cs-CZ" dirty="0"/>
          </a:p>
          <a:p>
            <a:endParaRPr lang="cs-CZ" dirty="0"/>
          </a:p>
        </p:txBody>
      </p:sp>
      <p:sp>
        <p:nvSpPr>
          <p:cNvPr id="5" name="Obdélník 4"/>
          <p:cNvSpPr/>
          <p:nvPr/>
        </p:nvSpPr>
        <p:spPr>
          <a:xfrm>
            <a:off x="4963042" y="6514492"/>
            <a:ext cx="3281366" cy="26632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6" name="Obdélník 5"/>
          <p:cNvSpPr/>
          <p:nvPr/>
        </p:nvSpPr>
        <p:spPr>
          <a:xfrm>
            <a:off x="4952064" y="465820"/>
            <a:ext cx="3292344" cy="26632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7" name="Obdélník 6"/>
          <p:cNvSpPr/>
          <p:nvPr/>
        </p:nvSpPr>
        <p:spPr>
          <a:xfrm>
            <a:off x="4860032" y="-133164"/>
            <a:ext cx="2592288" cy="26632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8" name="Obdélník 7"/>
          <p:cNvSpPr/>
          <p:nvPr/>
        </p:nvSpPr>
        <p:spPr>
          <a:xfrm>
            <a:off x="94420" y="6381328"/>
            <a:ext cx="2461356" cy="26632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9" name="Obdélník 8"/>
          <p:cNvSpPr/>
          <p:nvPr/>
        </p:nvSpPr>
        <p:spPr>
          <a:xfrm>
            <a:off x="94420" y="5877272"/>
            <a:ext cx="2263588" cy="26632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10" name="Obdélník 9"/>
          <p:cNvSpPr/>
          <p:nvPr/>
        </p:nvSpPr>
        <p:spPr>
          <a:xfrm>
            <a:off x="114145" y="5301752"/>
            <a:ext cx="1874214" cy="26632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11" name="Obdélník 10"/>
          <p:cNvSpPr/>
          <p:nvPr/>
        </p:nvSpPr>
        <p:spPr>
          <a:xfrm>
            <a:off x="106450" y="4725144"/>
            <a:ext cx="3745470" cy="26632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12" name="Obdélník 11"/>
          <p:cNvSpPr/>
          <p:nvPr/>
        </p:nvSpPr>
        <p:spPr>
          <a:xfrm>
            <a:off x="107504" y="4221088"/>
            <a:ext cx="1476164" cy="26632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13" name="Obdélník 12"/>
          <p:cNvSpPr/>
          <p:nvPr/>
        </p:nvSpPr>
        <p:spPr>
          <a:xfrm>
            <a:off x="109408" y="3673402"/>
            <a:ext cx="3742512" cy="26632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14" name="Obdélník 13"/>
          <p:cNvSpPr/>
          <p:nvPr/>
        </p:nvSpPr>
        <p:spPr>
          <a:xfrm>
            <a:off x="109408" y="3140968"/>
            <a:ext cx="1582271" cy="28803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15" name="Obdélník 14"/>
          <p:cNvSpPr/>
          <p:nvPr/>
        </p:nvSpPr>
        <p:spPr>
          <a:xfrm>
            <a:off x="106450" y="2586644"/>
            <a:ext cx="2449326" cy="26632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16" name="Obdélník 15"/>
          <p:cNvSpPr/>
          <p:nvPr/>
        </p:nvSpPr>
        <p:spPr>
          <a:xfrm>
            <a:off x="106450" y="2033228"/>
            <a:ext cx="2280809" cy="26632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17" name="Obdélník 16"/>
          <p:cNvSpPr/>
          <p:nvPr/>
        </p:nvSpPr>
        <p:spPr>
          <a:xfrm>
            <a:off x="107504" y="1442864"/>
            <a:ext cx="1476164" cy="26632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18" name="Obdélník 17"/>
          <p:cNvSpPr/>
          <p:nvPr/>
        </p:nvSpPr>
        <p:spPr>
          <a:xfrm>
            <a:off x="130514" y="908720"/>
            <a:ext cx="4513493" cy="26632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19" name="Obdélník 18"/>
          <p:cNvSpPr/>
          <p:nvPr/>
        </p:nvSpPr>
        <p:spPr>
          <a:xfrm>
            <a:off x="107504" y="332656"/>
            <a:ext cx="2952328" cy="26632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20" name="Obdélník 19"/>
          <p:cNvSpPr/>
          <p:nvPr/>
        </p:nvSpPr>
        <p:spPr>
          <a:xfrm>
            <a:off x="4963042" y="5642393"/>
            <a:ext cx="3951486" cy="26632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21" name="Obdélník 20"/>
          <p:cNvSpPr/>
          <p:nvPr/>
        </p:nvSpPr>
        <p:spPr>
          <a:xfrm>
            <a:off x="4985897" y="5168044"/>
            <a:ext cx="1377227" cy="26632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22" name="Obdélník 21"/>
          <p:cNvSpPr/>
          <p:nvPr/>
        </p:nvSpPr>
        <p:spPr>
          <a:xfrm>
            <a:off x="4985898" y="4591980"/>
            <a:ext cx="2754454" cy="26632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23" name="Obdélník 22"/>
          <p:cNvSpPr/>
          <p:nvPr/>
        </p:nvSpPr>
        <p:spPr>
          <a:xfrm>
            <a:off x="4963042" y="4049016"/>
            <a:ext cx="3209357" cy="26632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24" name="Obdélník 23"/>
          <p:cNvSpPr/>
          <p:nvPr/>
        </p:nvSpPr>
        <p:spPr>
          <a:xfrm>
            <a:off x="4952064" y="3476015"/>
            <a:ext cx="4134736" cy="26632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25" name="Obdélník 24"/>
          <p:cNvSpPr/>
          <p:nvPr/>
        </p:nvSpPr>
        <p:spPr>
          <a:xfrm>
            <a:off x="4986951" y="2927466"/>
            <a:ext cx="2015064" cy="26632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26" name="Obdélník 25"/>
          <p:cNvSpPr/>
          <p:nvPr/>
        </p:nvSpPr>
        <p:spPr>
          <a:xfrm>
            <a:off x="5000688" y="2358081"/>
            <a:ext cx="1731552" cy="24861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27" name="Obdélník 26"/>
          <p:cNvSpPr/>
          <p:nvPr/>
        </p:nvSpPr>
        <p:spPr>
          <a:xfrm>
            <a:off x="4986952" y="1823120"/>
            <a:ext cx="2015063" cy="3048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28" name="Obdélník 27"/>
          <p:cNvSpPr/>
          <p:nvPr/>
        </p:nvSpPr>
        <p:spPr>
          <a:xfrm>
            <a:off x="4963042" y="1271936"/>
            <a:ext cx="2489278" cy="30409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Tree>
    <p:extLst>
      <p:ext uri="{BB962C8B-B14F-4D97-AF65-F5344CB8AC3E}">
        <p14:creationId xmlns:p14="http://schemas.microsoft.com/office/powerpoint/2010/main" val="33796210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xit" presetSubtype="0" fill="hold" grpId="0" nodeType="clickEffect">
                                  <p:stCondLst>
                                    <p:cond delay="0"/>
                                  </p:stCondLst>
                                  <p:childTnLst>
                                    <p:animEffect transition="out" filter="fade">
                                      <p:cBhvr>
                                        <p:cTn id="6" dur="1000"/>
                                        <p:tgtEl>
                                          <p:spTgt spid="19"/>
                                        </p:tgtEl>
                                      </p:cBhvr>
                                    </p:animEffect>
                                    <p:anim calcmode="lin" valueType="num">
                                      <p:cBhvr>
                                        <p:cTn id="7" dur="1000"/>
                                        <p:tgtEl>
                                          <p:spTgt spid="19"/>
                                        </p:tgtEl>
                                        <p:attrNameLst>
                                          <p:attrName>ppt_x</p:attrName>
                                        </p:attrNameLst>
                                      </p:cBhvr>
                                      <p:tavLst>
                                        <p:tav tm="0">
                                          <p:val>
                                            <p:strVal val="ppt_x"/>
                                          </p:val>
                                        </p:tav>
                                        <p:tav tm="100000">
                                          <p:val>
                                            <p:strVal val="ppt_x"/>
                                          </p:val>
                                        </p:tav>
                                      </p:tavLst>
                                    </p:anim>
                                    <p:anim calcmode="lin" valueType="num">
                                      <p:cBhvr>
                                        <p:cTn id="8" dur="1000"/>
                                        <p:tgtEl>
                                          <p:spTgt spid="19"/>
                                        </p:tgtEl>
                                        <p:attrNameLst>
                                          <p:attrName>ppt_y</p:attrName>
                                        </p:attrNameLst>
                                      </p:cBhvr>
                                      <p:tavLst>
                                        <p:tav tm="0">
                                          <p:val>
                                            <p:strVal val="ppt_y"/>
                                          </p:val>
                                        </p:tav>
                                        <p:tav tm="100000">
                                          <p:val>
                                            <p:strVal val="ppt_y+.1"/>
                                          </p:val>
                                        </p:tav>
                                      </p:tavLst>
                                    </p:anim>
                                    <p:set>
                                      <p:cBhvr>
                                        <p:cTn id="9" dur="1" fill="hold">
                                          <p:stCondLst>
                                            <p:cond delay="999"/>
                                          </p:stCondLst>
                                        </p:cTn>
                                        <p:tgtEl>
                                          <p:spTgt spid="19"/>
                                        </p:tgtEl>
                                        <p:attrNameLst>
                                          <p:attrName>style.visibility</p:attrName>
                                        </p:attrNameLst>
                                      </p:cBhvr>
                                      <p:to>
                                        <p:strVal val="hidden"/>
                                      </p:to>
                                    </p:set>
                                  </p:childTnLst>
                                </p:cTn>
                              </p:par>
                            </p:childTnLst>
                          </p:cTn>
                        </p:par>
                      </p:childTnLst>
                    </p:cTn>
                  </p:par>
                  <p:par>
                    <p:cTn id="10" fill="hold">
                      <p:stCondLst>
                        <p:cond delay="indefinite"/>
                      </p:stCondLst>
                      <p:childTnLst>
                        <p:par>
                          <p:cTn id="11" fill="hold">
                            <p:stCondLst>
                              <p:cond delay="0"/>
                            </p:stCondLst>
                            <p:childTnLst>
                              <p:par>
                                <p:cTn id="12" presetID="42" presetClass="exit" presetSubtype="0" fill="hold" grpId="0" nodeType="clickEffect">
                                  <p:stCondLst>
                                    <p:cond delay="0"/>
                                  </p:stCondLst>
                                  <p:childTnLst>
                                    <p:animEffect transition="out" filter="fade">
                                      <p:cBhvr>
                                        <p:cTn id="13" dur="1000"/>
                                        <p:tgtEl>
                                          <p:spTgt spid="18"/>
                                        </p:tgtEl>
                                      </p:cBhvr>
                                    </p:animEffect>
                                    <p:anim calcmode="lin" valueType="num">
                                      <p:cBhvr>
                                        <p:cTn id="14" dur="1000"/>
                                        <p:tgtEl>
                                          <p:spTgt spid="18"/>
                                        </p:tgtEl>
                                        <p:attrNameLst>
                                          <p:attrName>ppt_x</p:attrName>
                                        </p:attrNameLst>
                                      </p:cBhvr>
                                      <p:tavLst>
                                        <p:tav tm="0">
                                          <p:val>
                                            <p:strVal val="ppt_x"/>
                                          </p:val>
                                        </p:tav>
                                        <p:tav tm="100000">
                                          <p:val>
                                            <p:strVal val="ppt_x"/>
                                          </p:val>
                                        </p:tav>
                                      </p:tavLst>
                                    </p:anim>
                                    <p:anim calcmode="lin" valueType="num">
                                      <p:cBhvr>
                                        <p:cTn id="15" dur="1000"/>
                                        <p:tgtEl>
                                          <p:spTgt spid="18"/>
                                        </p:tgtEl>
                                        <p:attrNameLst>
                                          <p:attrName>ppt_y</p:attrName>
                                        </p:attrNameLst>
                                      </p:cBhvr>
                                      <p:tavLst>
                                        <p:tav tm="0">
                                          <p:val>
                                            <p:strVal val="ppt_y"/>
                                          </p:val>
                                        </p:tav>
                                        <p:tav tm="100000">
                                          <p:val>
                                            <p:strVal val="ppt_y+.1"/>
                                          </p:val>
                                        </p:tav>
                                      </p:tavLst>
                                    </p:anim>
                                    <p:set>
                                      <p:cBhvr>
                                        <p:cTn id="16" dur="1" fill="hold">
                                          <p:stCondLst>
                                            <p:cond delay="999"/>
                                          </p:stCondLst>
                                        </p:cTn>
                                        <p:tgtEl>
                                          <p:spTgt spid="18"/>
                                        </p:tgtEl>
                                        <p:attrNameLst>
                                          <p:attrName>style.visibility</p:attrName>
                                        </p:attrNameLst>
                                      </p:cBhvr>
                                      <p:to>
                                        <p:strVal val="hidden"/>
                                      </p:to>
                                    </p:set>
                                  </p:childTnLst>
                                </p:cTn>
                              </p:par>
                            </p:childTnLst>
                          </p:cTn>
                        </p:par>
                      </p:childTnLst>
                    </p:cTn>
                  </p:par>
                  <p:par>
                    <p:cTn id="17" fill="hold">
                      <p:stCondLst>
                        <p:cond delay="indefinite"/>
                      </p:stCondLst>
                      <p:childTnLst>
                        <p:par>
                          <p:cTn id="18" fill="hold">
                            <p:stCondLst>
                              <p:cond delay="0"/>
                            </p:stCondLst>
                            <p:childTnLst>
                              <p:par>
                                <p:cTn id="19" presetID="42" presetClass="exit" presetSubtype="0" fill="hold" grpId="0" nodeType="clickEffect">
                                  <p:stCondLst>
                                    <p:cond delay="0"/>
                                  </p:stCondLst>
                                  <p:childTnLst>
                                    <p:animEffect transition="out" filter="fade">
                                      <p:cBhvr>
                                        <p:cTn id="20" dur="1000"/>
                                        <p:tgtEl>
                                          <p:spTgt spid="17"/>
                                        </p:tgtEl>
                                      </p:cBhvr>
                                    </p:animEffect>
                                    <p:anim calcmode="lin" valueType="num">
                                      <p:cBhvr>
                                        <p:cTn id="21" dur="1000"/>
                                        <p:tgtEl>
                                          <p:spTgt spid="17"/>
                                        </p:tgtEl>
                                        <p:attrNameLst>
                                          <p:attrName>ppt_x</p:attrName>
                                        </p:attrNameLst>
                                      </p:cBhvr>
                                      <p:tavLst>
                                        <p:tav tm="0">
                                          <p:val>
                                            <p:strVal val="ppt_x"/>
                                          </p:val>
                                        </p:tav>
                                        <p:tav tm="100000">
                                          <p:val>
                                            <p:strVal val="ppt_x"/>
                                          </p:val>
                                        </p:tav>
                                      </p:tavLst>
                                    </p:anim>
                                    <p:anim calcmode="lin" valueType="num">
                                      <p:cBhvr>
                                        <p:cTn id="22" dur="1000"/>
                                        <p:tgtEl>
                                          <p:spTgt spid="17"/>
                                        </p:tgtEl>
                                        <p:attrNameLst>
                                          <p:attrName>ppt_y</p:attrName>
                                        </p:attrNameLst>
                                      </p:cBhvr>
                                      <p:tavLst>
                                        <p:tav tm="0">
                                          <p:val>
                                            <p:strVal val="ppt_y"/>
                                          </p:val>
                                        </p:tav>
                                        <p:tav tm="100000">
                                          <p:val>
                                            <p:strVal val="ppt_y+.1"/>
                                          </p:val>
                                        </p:tav>
                                      </p:tavLst>
                                    </p:anim>
                                    <p:set>
                                      <p:cBhvr>
                                        <p:cTn id="23" dur="1" fill="hold">
                                          <p:stCondLst>
                                            <p:cond delay="999"/>
                                          </p:stCondLst>
                                        </p:cTn>
                                        <p:tgtEl>
                                          <p:spTgt spid="17"/>
                                        </p:tgtEl>
                                        <p:attrNameLst>
                                          <p:attrName>style.visibility</p:attrName>
                                        </p:attrNameLst>
                                      </p:cBhvr>
                                      <p:to>
                                        <p:strVal val="hidden"/>
                                      </p:to>
                                    </p:set>
                                  </p:childTnLst>
                                </p:cTn>
                              </p:par>
                            </p:childTnLst>
                          </p:cTn>
                        </p:par>
                      </p:childTnLst>
                    </p:cTn>
                  </p:par>
                  <p:par>
                    <p:cTn id="24" fill="hold">
                      <p:stCondLst>
                        <p:cond delay="indefinite"/>
                      </p:stCondLst>
                      <p:childTnLst>
                        <p:par>
                          <p:cTn id="25" fill="hold">
                            <p:stCondLst>
                              <p:cond delay="0"/>
                            </p:stCondLst>
                            <p:childTnLst>
                              <p:par>
                                <p:cTn id="26" presetID="42" presetClass="exit" presetSubtype="0" fill="hold" grpId="0" nodeType="clickEffect">
                                  <p:stCondLst>
                                    <p:cond delay="0"/>
                                  </p:stCondLst>
                                  <p:childTnLst>
                                    <p:animEffect transition="out" filter="fade">
                                      <p:cBhvr>
                                        <p:cTn id="27" dur="1000"/>
                                        <p:tgtEl>
                                          <p:spTgt spid="16"/>
                                        </p:tgtEl>
                                      </p:cBhvr>
                                    </p:animEffect>
                                    <p:anim calcmode="lin" valueType="num">
                                      <p:cBhvr>
                                        <p:cTn id="28" dur="1000"/>
                                        <p:tgtEl>
                                          <p:spTgt spid="16"/>
                                        </p:tgtEl>
                                        <p:attrNameLst>
                                          <p:attrName>ppt_x</p:attrName>
                                        </p:attrNameLst>
                                      </p:cBhvr>
                                      <p:tavLst>
                                        <p:tav tm="0">
                                          <p:val>
                                            <p:strVal val="ppt_x"/>
                                          </p:val>
                                        </p:tav>
                                        <p:tav tm="100000">
                                          <p:val>
                                            <p:strVal val="ppt_x"/>
                                          </p:val>
                                        </p:tav>
                                      </p:tavLst>
                                    </p:anim>
                                    <p:anim calcmode="lin" valueType="num">
                                      <p:cBhvr>
                                        <p:cTn id="29" dur="1000"/>
                                        <p:tgtEl>
                                          <p:spTgt spid="16"/>
                                        </p:tgtEl>
                                        <p:attrNameLst>
                                          <p:attrName>ppt_y</p:attrName>
                                        </p:attrNameLst>
                                      </p:cBhvr>
                                      <p:tavLst>
                                        <p:tav tm="0">
                                          <p:val>
                                            <p:strVal val="ppt_y"/>
                                          </p:val>
                                        </p:tav>
                                        <p:tav tm="100000">
                                          <p:val>
                                            <p:strVal val="ppt_y+.1"/>
                                          </p:val>
                                        </p:tav>
                                      </p:tavLst>
                                    </p:anim>
                                    <p:set>
                                      <p:cBhvr>
                                        <p:cTn id="30" dur="1" fill="hold">
                                          <p:stCondLst>
                                            <p:cond delay="999"/>
                                          </p:stCondLst>
                                        </p:cTn>
                                        <p:tgtEl>
                                          <p:spTgt spid="16"/>
                                        </p:tgtEl>
                                        <p:attrNameLst>
                                          <p:attrName>style.visibility</p:attrName>
                                        </p:attrNameLst>
                                      </p:cBhvr>
                                      <p:to>
                                        <p:strVal val="hidden"/>
                                      </p:to>
                                    </p:set>
                                  </p:childTnLst>
                                </p:cTn>
                              </p:par>
                            </p:childTnLst>
                          </p:cTn>
                        </p:par>
                      </p:childTnLst>
                    </p:cTn>
                  </p:par>
                  <p:par>
                    <p:cTn id="31" fill="hold">
                      <p:stCondLst>
                        <p:cond delay="indefinite"/>
                      </p:stCondLst>
                      <p:childTnLst>
                        <p:par>
                          <p:cTn id="32" fill="hold">
                            <p:stCondLst>
                              <p:cond delay="0"/>
                            </p:stCondLst>
                            <p:childTnLst>
                              <p:par>
                                <p:cTn id="33" presetID="42" presetClass="exit" presetSubtype="0" fill="hold" grpId="0" nodeType="clickEffect">
                                  <p:stCondLst>
                                    <p:cond delay="0"/>
                                  </p:stCondLst>
                                  <p:childTnLst>
                                    <p:animEffect transition="out" filter="fade">
                                      <p:cBhvr>
                                        <p:cTn id="34" dur="1000"/>
                                        <p:tgtEl>
                                          <p:spTgt spid="15"/>
                                        </p:tgtEl>
                                      </p:cBhvr>
                                    </p:animEffect>
                                    <p:anim calcmode="lin" valueType="num">
                                      <p:cBhvr>
                                        <p:cTn id="35" dur="1000"/>
                                        <p:tgtEl>
                                          <p:spTgt spid="15"/>
                                        </p:tgtEl>
                                        <p:attrNameLst>
                                          <p:attrName>ppt_x</p:attrName>
                                        </p:attrNameLst>
                                      </p:cBhvr>
                                      <p:tavLst>
                                        <p:tav tm="0">
                                          <p:val>
                                            <p:strVal val="ppt_x"/>
                                          </p:val>
                                        </p:tav>
                                        <p:tav tm="100000">
                                          <p:val>
                                            <p:strVal val="ppt_x"/>
                                          </p:val>
                                        </p:tav>
                                      </p:tavLst>
                                    </p:anim>
                                    <p:anim calcmode="lin" valueType="num">
                                      <p:cBhvr>
                                        <p:cTn id="36" dur="1000"/>
                                        <p:tgtEl>
                                          <p:spTgt spid="15"/>
                                        </p:tgtEl>
                                        <p:attrNameLst>
                                          <p:attrName>ppt_y</p:attrName>
                                        </p:attrNameLst>
                                      </p:cBhvr>
                                      <p:tavLst>
                                        <p:tav tm="0">
                                          <p:val>
                                            <p:strVal val="ppt_y"/>
                                          </p:val>
                                        </p:tav>
                                        <p:tav tm="100000">
                                          <p:val>
                                            <p:strVal val="ppt_y+.1"/>
                                          </p:val>
                                        </p:tav>
                                      </p:tavLst>
                                    </p:anim>
                                    <p:set>
                                      <p:cBhvr>
                                        <p:cTn id="37" dur="1" fill="hold">
                                          <p:stCondLst>
                                            <p:cond delay="999"/>
                                          </p:stCondLst>
                                        </p:cTn>
                                        <p:tgtEl>
                                          <p:spTgt spid="15"/>
                                        </p:tgtEl>
                                        <p:attrNameLst>
                                          <p:attrName>style.visibility</p:attrName>
                                        </p:attrNameLst>
                                      </p:cBhvr>
                                      <p:to>
                                        <p:strVal val="hidden"/>
                                      </p:to>
                                    </p:set>
                                  </p:childTnLst>
                                </p:cTn>
                              </p:par>
                            </p:childTnLst>
                          </p:cTn>
                        </p:par>
                      </p:childTnLst>
                    </p:cTn>
                  </p:par>
                  <p:par>
                    <p:cTn id="38" fill="hold">
                      <p:stCondLst>
                        <p:cond delay="indefinite"/>
                      </p:stCondLst>
                      <p:childTnLst>
                        <p:par>
                          <p:cTn id="39" fill="hold">
                            <p:stCondLst>
                              <p:cond delay="0"/>
                            </p:stCondLst>
                            <p:childTnLst>
                              <p:par>
                                <p:cTn id="40" presetID="42" presetClass="exit" presetSubtype="0" fill="hold" grpId="0" nodeType="clickEffect">
                                  <p:stCondLst>
                                    <p:cond delay="0"/>
                                  </p:stCondLst>
                                  <p:childTnLst>
                                    <p:animEffect transition="out" filter="fade">
                                      <p:cBhvr>
                                        <p:cTn id="41" dur="1000"/>
                                        <p:tgtEl>
                                          <p:spTgt spid="14"/>
                                        </p:tgtEl>
                                      </p:cBhvr>
                                    </p:animEffect>
                                    <p:anim calcmode="lin" valueType="num">
                                      <p:cBhvr>
                                        <p:cTn id="42" dur="1000"/>
                                        <p:tgtEl>
                                          <p:spTgt spid="14"/>
                                        </p:tgtEl>
                                        <p:attrNameLst>
                                          <p:attrName>ppt_x</p:attrName>
                                        </p:attrNameLst>
                                      </p:cBhvr>
                                      <p:tavLst>
                                        <p:tav tm="0">
                                          <p:val>
                                            <p:strVal val="ppt_x"/>
                                          </p:val>
                                        </p:tav>
                                        <p:tav tm="100000">
                                          <p:val>
                                            <p:strVal val="ppt_x"/>
                                          </p:val>
                                        </p:tav>
                                      </p:tavLst>
                                    </p:anim>
                                    <p:anim calcmode="lin" valueType="num">
                                      <p:cBhvr>
                                        <p:cTn id="43" dur="1000"/>
                                        <p:tgtEl>
                                          <p:spTgt spid="14"/>
                                        </p:tgtEl>
                                        <p:attrNameLst>
                                          <p:attrName>ppt_y</p:attrName>
                                        </p:attrNameLst>
                                      </p:cBhvr>
                                      <p:tavLst>
                                        <p:tav tm="0">
                                          <p:val>
                                            <p:strVal val="ppt_y"/>
                                          </p:val>
                                        </p:tav>
                                        <p:tav tm="100000">
                                          <p:val>
                                            <p:strVal val="ppt_y+.1"/>
                                          </p:val>
                                        </p:tav>
                                      </p:tavLst>
                                    </p:anim>
                                    <p:set>
                                      <p:cBhvr>
                                        <p:cTn id="44" dur="1" fill="hold">
                                          <p:stCondLst>
                                            <p:cond delay="999"/>
                                          </p:stCondLst>
                                        </p:cTn>
                                        <p:tgtEl>
                                          <p:spTgt spid="14"/>
                                        </p:tgtEl>
                                        <p:attrNameLst>
                                          <p:attrName>style.visibility</p:attrName>
                                        </p:attrNameLst>
                                      </p:cBhvr>
                                      <p:to>
                                        <p:strVal val="hidden"/>
                                      </p:to>
                                    </p:set>
                                  </p:childTnLst>
                                </p:cTn>
                              </p:par>
                            </p:childTnLst>
                          </p:cTn>
                        </p:par>
                      </p:childTnLst>
                    </p:cTn>
                  </p:par>
                  <p:par>
                    <p:cTn id="45" fill="hold">
                      <p:stCondLst>
                        <p:cond delay="indefinite"/>
                      </p:stCondLst>
                      <p:childTnLst>
                        <p:par>
                          <p:cTn id="46" fill="hold">
                            <p:stCondLst>
                              <p:cond delay="0"/>
                            </p:stCondLst>
                            <p:childTnLst>
                              <p:par>
                                <p:cTn id="47" presetID="42" presetClass="exit" presetSubtype="0" fill="hold" grpId="0" nodeType="clickEffect">
                                  <p:stCondLst>
                                    <p:cond delay="0"/>
                                  </p:stCondLst>
                                  <p:childTnLst>
                                    <p:animEffect transition="out" filter="fade">
                                      <p:cBhvr>
                                        <p:cTn id="48" dur="1000"/>
                                        <p:tgtEl>
                                          <p:spTgt spid="13"/>
                                        </p:tgtEl>
                                      </p:cBhvr>
                                    </p:animEffect>
                                    <p:anim calcmode="lin" valueType="num">
                                      <p:cBhvr>
                                        <p:cTn id="49" dur="1000"/>
                                        <p:tgtEl>
                                          <p:spTgt spid="13"/>
                                        </p:tgtEl>
                                        <p:attrNameLst>
                                          <p:attrName>ppt_x</p:attrName>
                                        </p:attrNameLst>
                                      </p:cBhvr>
                                      <p:tavLst>
                                        <p:tav tm="0">
                                          <p:val>
                                            <p:strVal val="ppt_x"/>
                                          </p:val>
                                        </p:tav>
                                        <p:tav tm="100000">
                                          <p:val>
                                            <p:strVal val="ppt_x"/>
                                          </p:val>
                                        </p:tav>
                                      </p:tavLst>
                                    </p:anim>
                                    <p:anim calcmode="lin" valueType="num">
                                      <p:cBhvr>
                                        <p:cTn id="50" dur="1000"/>
                                        <p:tgtEl>
                                          <p:spTgt spid="13"/>
                                        </p:tgtEl>
                                        <p:attrNameLst>
                                          <p:attrName>ppt_y</p:attrName>
                                        </p:attrNameLst>
                                      </p:cBhvr>
                                      <p:tavLst>
                                        <p:tav tm="0">
                                          <p:val>
                                            <p:strVal val="ppt_y"/>
                                          </p:val>
                                        </p:tav>
                                        <p:tav tm="100000">
                                          <p:val>
                                            <p:strVal val="ppt_y+.1"/>
                                          </p:val>
                                        </p:tav>
                                      </p:tavLst>
                                    </p:anim>
                                    <p:set>
                                      <p:cBhvr>
                                        <p:cTn id="51" dur="1" fill="hold">
                                          <p:stCondLst>
                                            <p:cond delay="999"/>
                                          </p:stCondLst>
                                        </p:cTn>
                                        <p:tgtEl>
                                          <p:spTgt spid="13"/>
                                        </p:tgtEl>
                                        <p:attrNameLst>
                                          <p:attrName>style.visibility</p:attrName>
                                        </p:attrNameLst>
                                      </p:cBhvr>
                                      <p:to>
                                        <p:strVal val="hidden"/>
                                      </p:to>
                                    </p:set>
                                  </p:childTnLst>
                                </p:cTn>
                              </p:par>
                            </p:childTnLst>
                          </p:cTn>
                        </p:par>
                      </p:childTnLst>
                    </p:cTn>
                  </p:par>
                  <p:par>
                    <p:cTn id="52" fill="hold">
                      <p:stCondLst>
                        <p:cond delay="indefinite"/>
                      </p:stCondLst>
                      <p:childTnLst>
                        <p:par>
                          <p:cTn id="53" fill="hold">
                            <p:stCondLst>
                              <p:cond delay="0"/>
                            </p:stCondLst>
                            <p:childTnLst>
                              <p:par>
                                <p:cTn id="54" presetID="42" presetClass="exit" presetSubtype="0" fill="hold" grpId="0" nodeType="clickEffect">
                                  <p:stCondLst>
                                    <p:cond delay="0"/>
                                  </p:stCondLst>
                                  <p:childTnLst>
                                    <p:animEffect transition="out" filter="fade">
                                      <p:cBhvr>
                                        <p:cTn id="55" dur="1000"/>
                                        <p:tgtEl>
                                          <p:spTgt spid="12"/>
                                        </p:tgtEl>
                                      </p:cBhvr>
                                    </p:animEffect>
                                    <p:anim calcmode="lin" valueType="num">
                                      <p:cBhvr>
                                        <p:cTn id="56" dur="1000"/>
                                        <p:tgtEl>
                                          <p:spTgt spid="12"/>
                                        </p:tgtEl>
                                        <p:attrNameLst>
                                          <p:attrName>ppt_x</p:attrName>
                                        </p:attrNameLst>
                                      </p:cBhvr>
                                      <p:tavLst>
                                        <p:tav tm="0">
                                          <p:val>
                                            <p:strVal val="ppt_x"/>
                                          </p:val>
                                        </p:tav>
                                        <p:tav tm="100000">
                                          <p:val>
                                            <p:strVal val="ppt_x"/>
                                          </p:val>
                                        </p:tav>
                                      </p:tavLst>
                                    </p:anim>
                                    <p:anim calcmode="lin" valueType="num">
                                      <p:cBhvr>
                                        <p:cTn id="57" dur="1000"/>
                                        <p:tgtEl>
                                          <p:spTgt spid="12"/>
                                        </p:tgtEl>
                                        <p:attrNameLst>
                                          <p:attrName>ppt_y</p:attrName>
                                        </p:attrNameLst>
                                      </p:cBhvr>
                                      <p:tavLst>
                                        <p:tav tm="0">
                                          <p:val>
                                            <p:strVal val="ppt_y"/>
                                          </p:val>
                                        </p:tav>
                                        <p:tav tm="100000">
                                          <p:val>
                                            <p:strVal val="ppt_y+.1"/>
                                          </p:val>
                                        </p:tav>
                                      </p:tavLst>
                                    </p:anim>
                                    <p:set>
                                      <p:cBhvr>
                                        <p:cTn id="58" dur="1" fill="hold">
                                          <p:stCondLst>
                                            <p:cond delay="999"/>
                                          </p:stCondLst>
                                        </p:cTn>
                                        <p:tgtEl>
                                          <p:spTgt spid="12"/>
                                        </p:tgtEl>
                                        <p:attrNameLst>
                                          <p:attrName>style.visibility</p:attrName>
                                        </p:attrNameLst>
                                      </p:cBhvr>
                                      <p:to>
                                        <p:strVal val="hidden"/>
                                      </p:to>
                                    </p:set>
                                  </p:childTnLst>
                                </p:cTn>
                              </p:par>
                            </p:childTnLst>
                          </p:cTn>
                        </p:par>
                      </p:childTnLst>
                    </p:cTn>
                  </p:par>
                  <p:par>
                    <p:cTn id="59" fill="hold">
                      <p:stCondLst>
                        <p:cond delay="indefinite"/>
                      </p:stCondLst>
                      <p:childTnLst>
                        <p:par>
                          <p:cTn id="60" fill="hold">
                            <p:stCondLst>
                              <p:cond delay="0"/>
                            </p:stCondLst>
                            <p:childTnLst>
                              <p:par>
                                <p:cTn id="61" presetID="42" presetClass="exit" presetSubtype="0" fill="hold" grpId="0" nodeType="clickEffect">
                                  <p:stCondLst>
                                    <p:cond delay="0"/>
                                  </p:stCondLst>
                                  <p:childTnLst>
                                    <p:animEffect transition="out" filter="fade">
                                      <p:cBhvr>
                                        <p:cTn id="62" dur="1000"/>
                                        <p:tgtEl>
                                          <p:spTgt spid="11"/>
                                        </p:tgtEl>
                                      </p:cBhvr>
                                    </p:animEffect>
                                    <p:anim calcmode="lin" valueType="num">
                                      <p:cBhvr>
                                        <p:cTn id="63" dur="1000"/>
                                        <p:tgtEl>
                                          <p:spTgt spid="11"/>
                                        </p:tgtEl>
                                        <p:attrNameLst>
                                          <p:attrName>ppt_x</p:attrName>
                                        </p:attrNameLst>
                                      </p:cBhvr>
                                      <p:tavLst>
                                        <p:tav tm="0">
                                          <p:val>
                                            <p:strVal val="ppt_x"/>
                                          </p:val>
                                        </p:tav>
                                        <p:tav tm="100000">
                                          <p:val>
                                            <p:strVal val="ppt_x"/>
                                          </p:val>
                                        </p:tav>
                                      </p:tavLst>
                                    </p:anim>
                                    <p:anim calcmode="lin" valueType="num">
                                      <p:cBhvr>
                                        <p:cTn id="64" dur="1000"/>
                                        <p:tgtEl>
                                          <p:spTgt spid="11"/>
                                        </p:tgtEl>
                                        <p:attrNameLst>
                                          <p:attrName>ppt_y</p:attrName>
                                        </p:attrNameLst>
                                      </p:cBhvr>
                                      <p:tavLst>
                                        <p:tav tm="0">
                                          <p:val>
                                            <p:strVal val="ppt_y"/>
                                          </p:val>
                                        </p:tav>
                                        <p:tav tm="100000">
                                          <p:val>
                                            <p:strVal val="ppt_y+.1"/>
                                          </p:val>
                                        </p:tav>
                                      </p:tavLst>
                                    </p:anim>
                                    <p:set>
                                      <p:cBhvr>
                                        <p:cTn id="65" dur="1" fill="hold">
                                          <p:stCondLst>
                                            <p:cond delay="999"/>
                                          </p:stCondLst>
                                        </p:cTn>
                                        <p:tgtEl>
                                          <p:spTgt spid="11"/>
                                        </p:tgtEl>
                                        <p:attrNameLst>
                                          <p:attrName>style.visibility</p:attrName>
                                        </p:attrNameLst>
                                      </p:cBhvr>
                                      <p:to>
                                        <p:strVal val="hidden"/>
                                      </p:to>
                                    </p:set>
                                  </p:childTnLst>
                                </p:cTn>
                              </p:par>
                            </p:childTnLst>
                          </p:cTn>
                        </p:par>
                      </p:childTnLst>
                    </p:cTn>
                  </p:par>
                  <p:par>
                    <p:cTn id="66" fill="hold">
                      <p:stCondLst>
                        <p:cond delay="indefinite"/>
                      </p:stCondLst>
                      <p:childTnLst>
                        <p:par>
                          <p:cTn id="67" fill="hold">
                            <p:stCondLst>
                              <p:cond delay="0"/>
                            </p:stCondLst>
                            <p:childTnLst>
                              <p:par>
                                <p:cTn id="68" presetID="42" presetClass="exit" presetSubtype="0" fill="hold" grpId="0" nodeType="clickEffect">
                                  <p:stCondLst>
                                    <p:cond delay="0"/>
                                  </p:stCondLst>
                                  <p:childTnLst>
                                    <p:animEffect transition="out" filter="fade">
                                      <p:cBhvr>
                                        <p:cTn id="69" dur="1000"/>
                                        <p:tgtEl>
                                          <p:spTgt spid="10"/>
                                        </p:tgtEl>
                                      </p:cBhvr>
                                    </p:animEffect>
                                    <p:anim calcmode="lin" valueType="num">
                                      <p:cBhvr>
                                        <p:cTn id="70" dur="1000"/>
                                        <p:tgtEl>
                                          <p:spTgt spid="10"/>
                                        </p:tgtEl>
                                        <p:attrNameLst>
                                          <p:attrName>ppt_x</p:attrName>
                                        </p:attrNameLst>
                                      </p:cBhvr>
                                      <p:tavLst>
                                        <p:tav tm="0">
                                          <p:val>
                                            <p:strVal val="ppt_x"/>
                                          </p:val>
                                        </p:tav>
                                        <p:tav tm="100000">
                                          <p:val>
                                            <p:strVal val="ppt_x"/>
                                          </p:val>
                                        </p:tav>
                                      </p:tavLst>
                                    </p:anim>
                                    <p:anim calcmode="lin" valueType="num">
                                      <p:cBhvr>
                                        <p:cTn id="71" dur="1000"/>
                                        <p:tgtEl>
                                          <p:spTgt spid="10"/>
                                        </p:tgtEl>
                                        <p:attrNameLst>
                                          <p:attrName>ppt_y</p:attrName>
                                        </p:attrNameLst>
                                      </p:cBhvr>
                                      <p:tavLst>
                                        <p:tav tm="0">
                                          <p:val>
                                            <p:strVal val="ppt_y"/>
                                          </p:val>
                                        </p:tav>
                                        <p:tav tm="100000">
                                          <p:val>
                                            <p:strVal val="ppt_y+.1"/>
                                          </p:val>
                                        </p:tav>
                                      </p:tavLst>
                                    </p:anim>
                                    <p:set>
                                      <p:cBhvr>
                                        <p:cTn id="72" dur="1" fill="hold">
                                          <p:stCondLst>
                                            <p:cond delay="999"/>
                                          </p:stCondLst>
                                        </p:cTn>
                                        <p:tgtEl>
                                          <p:spTgt spid="10"/>
                                        </p:tgtEl>
                                        <p:attrNameLst>
                                          <p:attrName>style.visibility</p:attrName>
                                        </p:attrNameLst>
                                      </p:cBhvr>
                                      <p:to>
                                        <p:strVal val="hidden"/>
                                      </p:to>
                                    </p:set>
                                  </p:childTnLst>
                                </p:cTn>
                              </p:par>
                            </p:childTnLst>
                          </p:cTn>
                        </p:par>
                      </p:childTnLst>
                    </p:cTn>
                  </p:par>
                  <p:par>
                    <p:cTn id="73" fill="hold">
                      <p:stCondLst>
                        <p:cond delay="indefinite"/>
                      </p:stCondLst>
                      <p:childTnLst>
                        <p:par>
                          <p:cTn id="74" fill="hold">
                            <p:stCondLst>
                              <p:cond delay="0"/>
                            </p:stCondLst>
                            <p:childTnLst>
                              <p:par>
                                <p:cTn id="75" presetID="42" presetClass="exit" presetSubtype="0" fill="hold" grpId="0" nodeType="clickEffect">
                                  <p:stCondLst>
                                    <p:cond delay="0"/>
                                  </p:stCondLst>
                                  <p:childTnLst>
                                    <p:animEffect transition="out" filter="fade">
                                      <p:cBhvr>
                                        <p:cTn id="76" dur="1000"/>
                                        <p:tgtEl>
                                          <p:spTgt spid="9"/>
                                        </p:tgtEl>
                                      </p:cBhvr>
                                    </p:animEffect>
                                    <p:anim calcmode="lin" valueType="num">
                                      <p:cBhvr>
                                        <p:cTn id="77" dur="1000"/>
                                        <p:tgtEl>
                                          <p:spTgt spid="9"/>
                                        </p:tgtEl>
                                        <p:attrNameLst>
                                          <p:attrName>ppt_x</p:attrName>
                                        </p:attrNameLst>
                                      </p:cBhvr>
                                      <p:tavLst>
                                        <p:tav tm="0">
                                          <p:val>
                                            <p:strVal val="ppt_x"/>
                                          </p:val>
                                        </p:tav>
                                        <p:tav tm="100000">
                                          <p:val>
                                            <p:strVal val="ppt_x"/>
                                          </p:val>
                                        </p:tav>
                                      </p:tavLst>
                                    </p:anim>
                                    <p:anim calcmode="lin" valueType="num">
                                      <p:cBhvr>
                                        <p:cTn id="78" dur="1000"/>
                                        <p:tgtEl>
                                          <p:spTgt spid="9"/>
                                        </p:tgtEl>
                                        <p:attrNameLst>
                                          <p:attrName>ppt_y</p:attrName>
                                        </p:attrNameLst>
                                      </p:cBhvr>
                                      <p:tavLst>
                                        <p:tav tm="0">
                                          <p:val>
                                            <p:strVal val="ppt_y"/>
                                          </p:val>
                                        </p:tav>
                                        <p:tav tm="100000">
                                          <p:val>
                                            <p:strVal val="ppt_y+.1"/>
                                          </p:val>
                                        </p:tav>
                                      </p:tavLst>
                                    </p:anim>
                                    <p:set>
                                      <p:cBhvr>
                                        <p:cTn id="79" dur="1" fill="hold">
                                          <p:stCondLst>
                                            <p:cond delay="999"/>
                                          </p:stCondLst>
                                        </p:cTn>
                                        <p:tgtEl>
                                          <p:spTgt spid="9"/>
                                        </p:tgtEl>
                                        <p:attrNameLst>
                                          <p:attrName>style.visibility</p:attrName>
                                        </p:attrNameLst>
                                      </p:cBhvr>
                                      <p:to>
                                        <p:strVal val="hidden"/>
                                      </p:to>
                                    </p:set>
                                  </p:childTnLst>
                                </p:cTn>
                              </p:par>
                            </p:childTnLst>
                          </p:cTn>
                        </p:par>
                      </p:childTnLst>
                    </p:cTn>
                  </p:par>
                  <p:par>
                    <p:cTn id="80" fill="hold">
                      <p:stCondLst>
                        <p:cond delay="indefinite"/>
                      </p:stCondLst>
                      <p:childTnLst>
                        <p:par>
                          <p:cTn id="81" fill="hold">
                            <p:stCondLst>
                              <p:cond delay="0"/>
                            </p:stCondLst>
                            <p:childTnLst>
                              <p:par>
                                <p:cTn id="82" presetID="42" presetClass="exit" presetSubtype="0" fill="hold" grpId="0" nodeType="clickEffect">
                                  <p:stCondLst>
                                    <p:cond delay="0"/>
                                  </p:stCondLst>
                                  <p:childTnLst>
                                    <p:animEffect transition="out" filter="fade">
                                      <p:cBhvr>
                                        <p:cTn id="83" dur="1000"/>
                                        <p:tgtEl>
                                          <p:spTgt spid="8"/>
                                        </p:tgtEl>
                                      </p:cBhvr>
                                    </p:animEffect>
                                    <p:anim calcmode="lin" valueType="num">
                                      <p:cBhvr>
                                        <p:cTn id="84" dur="1000"/>
                                        <p:tgtEl>
                                          <p:spTgt spid="8"/>
                                        </p:tgtEl>
                                        <p:attrNameLst>
                                          <p:attrName>ppt_x</p:attrName>
                                        </p:attrNameLst>
                                      </p:cBhvr>
                                      <p:tavLst>
                                        <p:tav tm="0">
                                          <p:val>
                                            <p:strVal val="ppt_x"/>
                                          </p:val>
                                        </p:tav>
                                        <p:tav tm="100000">
                                          <p:val>
                                            <p:strVal val="ppt_x"/>
                                          </p:val>
                                        </p:tav>
                                      </p:tavLst>
                                    </p:anim>
                                    <p:anim calcmode="lin" valueType="num">
                                      <p:cBhvr>
                                        <p:cTn id="85" dur="1000"/>
                                        <p:tgtEl>
                                          <p:spTgt spid="8"/>
                                        </p:tgtEl>
                                        <p:attrNameLst>
                                          <p:attrName>ppt_y</p:attrName>
                                        </p:attrNameLst>
                                      </p:cBhvr>
                                      <p:tavLst>
                                        <p:tav tm="0">
                                          <p:val>
                                            <p:strVal val="ppt_y"/>
                                          </p:val>
                                        </p:tav>
                                        <p:tav tm="100000">
                                          <p:val>
                                            <p:strVal val="ppt_y+.1"/>
                                          </p:val>
                                        </p:tav>
                                      </p:tavLst>
                                    </p:anim>
                                    <p:set>
                                      <p:cBhvr>
                                        <p:cTn id="86" dur="1" fill="hold">
                                          <p:stCondLst>
                                            <p:cond delay="999"/>
                                          </p:stCondLst>
                                        </p:cTn>
                                        <p:tgtEl>
                                          <p:spTgt spid="8"/>
                                        </p:tgtEl>
                                        <p:attrNameLst>
                                          <p:attrName>style.visibility</p:attrName>
                                        </p:attrNameLst>
                                      </p:cBhvr>
                                      <p:to>
                                        <p:strVal val="hidden"/>
                                      </p:to>
                                    </p:set>
                                  </p:childTnLst>
                                </p:cTn>
                              </p:par>
                            </p:childTnLst>
                          </p:cTn>
                        </p:par>
                      </p:childTnLst>
                    </p:cTn>
                  </p:par>
                  <p:par>
                    <p:cTn id="87" fill="hold">
                      <p:stCondLst>
                        <p:cond delay="indefinite"/>
                      </p:stCondLst>
                      <p:childTnLst>
                        <p:par>
                          <p:cTn id="88" fill="hold">
                            <p:stCondLst>
                              <p:cond delay="0"/>
                            </p:stCondLst>
                            <p:childTnLst>
                              <p:par>
                                <p:cTn id="89" presetID="42" presetClass="exit" presetSubtype="0" fill="hold" grpId="0" nodeType="clickEffect">
                                  <p:stCondLst>
                                    <p:cond delay="0"/>
                                  </p:stCondLst>
                                  <p:childTnLst>
                                    <p:animEffect transition="out" filter="fade">
                                      <p:cBhvr>
                                        <p:cTn id="90" dur="1000"/>
                                        <p:tgtEl>
                                          <p:spTgt spid="7"/>
                                        </p:tgtEl>
                                      </p:cBhvr>
                                    </p:animEffect>
                                    <p:anim calcmode="lin" valueType="num">
                                      <p:cBhvr>
                                        <p:cTn id="91" dur="1000"/>
                                        <p:tgtEl>
                                          <p:spTgt spid="7"/>
                                        </p:tgtEl>
                                        <p:attrNameLst>
                                          <p:attrName>ppt_x</p:attrName>
                                        </p:attrNameLst>
                                      </p:cBhvr>
                                      <p:tavLst>
                                        <p:tav tm="0">
                                          <p:val>
                                            <p:strVal val="ppt_x"/>
                                          </p:val>
                                        </p:tav>
                                        <p:tav tm="100000">
                                          <p:val>
                                            <p:strVal val="ppt_x"/>
                                          </p:val>
                                        </p:tav>
                                      </p:tavLst>
                                    </p:anim>
                                    <p:anim calcmode="lin" valueType="num">
                                      <p:cBhvr>
                                        <p:cTn id="92" dur="1000"/>
                                        <p:tgtEl>
                                          <p:spTgt spid="7"/>
                                        </p:tgtEl>
                                        <p:attrNameLst>
                                          <p:attrName>ppt_y</p:attrName>
                                        </p:attrNameLst>
                                      </p:cBhvr>
                                      <p:tavLst>
                                        <p:tav tm="0">
                                          <p:val>
                                            <p:strVal val="ppt_y"/>
                                          </p:val>
                                        </p:tav>
                                        <p:tav tm="100000">
                                          <p:val>
                                            <p:strVal val="ppt_y+.1"/>
                                          </p:val>
                                        </p:tav>
                                      </p:tavLst>
                                    </p:anim>
                                    <p:set>
                                      <p:cBhvr>
                                        <p:cTn id="93" dur="1" fill="hold">
                                          <p:stCondLst>
                                            <p:cond delay="999"/>
                                          </p:stCondLst>
                                        </p:cTn>
                                        <p:tgtEl>
                                          <p:spTgt spid="7"/>
                                        </p:tgtEl>
                                        <p:attrNameLst>
                                          <p:attrName>style.visibility</p:attrName>
                                        </p:attrNameLst>
                                      </p:cBhvr>
                                      <p:to>
                                        <p:strVal val="hidden"/>
                                      </p:to>
                                    </p:set>
                                  </p:childTnLst>
                                </p:cTn>
                              </p:par>
                            </p:childTnLst>
                          </p:cTn>
                        </p:par>
                      </p:childTnLst>
                    </p:cTn>
                  </p:par>
                  <p:par>
                    <p:cTn id="94" fill="hold">
                      <p:stCondLst>
                        <p:cond delay="indefinite"/>
                      </p:stCondLst>
                      <p:childTnLst>
                        <p:par>
                          <p:cTn id="95" fill="hold">
                            <p:stCondLst>
                              <p:cond delay="0"/>
                            </p:stCondLst>
                            <p:childTnLst>
                              <p:par>
                                <p:cTn id="96" presetID="42" presetClass="exit" presetSubtype="0" fill="hold" grpId="0" nodeType="clickEffect">
                                  <p:stCondLst>
                                    <p:cond delay="0"/>
                                  </p:stCondLst>
                                  <p:childTnLst>
                                    <p:animEffect transition="out" filter="fade">
                                      <p:cBhvr>
                                        <p:cTn id="97" dur="1000"/>
                                        <p:tgtEl>
                                          <p:spTgt spid="6"/>
                                        </p:tgtEl>
                                      </p:cBhvr>
                                    </p:animEffect>
                                    <p:anim calcmode="lin" valueType="num">
                                      <p:cBhvr>
                                        <p:cTn id="98" dur="1000"/>
                                        <p:tgtEl>
                                          <p:spTgt spid="6"/>
                                        </p:tgtEl>
                                        <p:attrNameLst>
                                          <p:attrName>ppt_x</p:attrName>
                                        </p:attrNameLst>
                                      </p:cBhvr>
                                      <p:tavLst>
                                        <p:tav tm="0">
                                          <p:val>
                                            <p:strVal val="ppt_x"/>
                                          </p:val>
                                        </p:tav>
                                        <p:tav tm="100000">
                                          <p:val>
                                            <p:strVal val="ppt_x"/>
                                          </p:val>
                                        </p:tav>
                                      </p:tavLst>
                                    </p:anim>
                                    <p:anim calcmode="lin" valueType="num">
                                      <p:cBhvr>
                                        <p:cTn id="99" dur="1000"/>
                                        <p:tgtEl>
                                          <p:spTgt spid="6"/>
                                        </p:tgtEl>
                                        <p:attrNameLst>
                                          <p:attrName>ppt_y</p:attrName>
                                        </p:attrNameLst>
                                      </p:cBhvr>
                                      <p:tavLst>
                                        <p:tav tm="0">
                                          <p:val>
                                            <p:strVal val="ppt_y"/>
                                          </p:val>
                                        </p:tav>
                                        <p:tav tm="100000">
                                          <p:val>
                                            <p:strVal val="ppt_y+.1"/>
                                          </p:val>
                                        </p:tav>
                                      </p:tavLst>
                                    </p:anim>
                                    <p:set>
                                      <p:cBhvr>
                                        <p:cTn id="100" dur="1" fill="hold">
                                          <p:stCondLst>
                                            <p:cond delay="999"/>
                                          </p:stCondLst>
                                        </p:cTn>
                                        <p:tgtEl>
                                          <p:spTgt spid="6"/>
                                        </p:tgtEl>
                                        <p:attrNameLst>
                                          <p:attrName>style.visibility</p:attrName>
                                        </p:attrNameLst>
                                      </p:cBhvr>
                                      <p:to>
                                        <p:strVal val="hidden"/>
                                      </p:to>
                                    </p:set>
                                  </p:childTnLst>
                                </p:cTn>
                              </p:par>
                            </p:childTnLst>
                          </p:cTn>
                        </p:par>
                      </p:childTnLst>
                    </p:cTn>
                  </p:par>
                  <p:par>
                    <p:cTn id="101" fill="hold">
                      <p:stCondLst>
                        <p:cond delay="indefinite"/>
                      </p:stCondLst>
                      <p:childTnLst>
                        <p:par>
                          <p:cTn id="102" fill="hold">
                            <p:stCondLst>
                              <p:cond delay="0"/>
                            </p:stCondLst>
                            <p:childTnLst>
                              <p:par>
                                <p:cTn id="103" presetID="42" presetClass="exit" presetSubtype="0" fill="hold" grpId="0" nodeType="clickEffect">
                                  <p:stCondLst>
                                    <p:cond delay="0"/>
                                  </p:stCondLst>
                                  <p:childTnLst>
                                    <p:animEffect transition="out" filter="fade">
                                      <p:cBhvr>
                                        <p:cTn id="104" dur="1000"/>
                                        <p:tgtEl>
                                          <p:spTgt spid="28"/>
                                        </p:tgtEl>
                                      </p:cBhvr>
                                    </p:animEffect>
                                    <p:anim calcmode="lin" valueType="num">
                                      <p:cBhvr>
                                        <p:cTn id="105" dur="1000"/>
                                        <p:tgtEl>
                                          <p:spTgt spid="28"/>
                                        </p:tgtEl>
                                        <p:attrNameLst>
                                          <p:attrName>ppt_x</p:attrName>
                                        </p:attrNameLst>
                                      </p:cBhvr>
                                      <p:tavLst>
                                        <p:tav tm="0">
                                          <p:val>
                                            <p:strVal val="ppt_x"/>
                                          </p:val>
                                        </p:tav>
                                        <p:tav tm="100000">
                                          <p:val>
                                            <p:strVal val="ppt_x"/>
                                          </p:val>
                                        </p:tav>
                                      </p:tavLst>
                                    </p:anim>
                                    <p:anim calcmode="lin" valueType="num">
                                      <p:cBhvr>
                                        <p:cTn id="106" dur="1000"/>
                                        <p:tgtEl>
                                          <p:spTgt spid="28"/>
                                        </p:tgtEl>
                                        <p:attrNameLst>
                                          <p:attrName>ppt_y</p:attrName>
                                        </p:attrNameLst>
                                      </p:cBhvr>
                                      <p:tavLst>
                                        <p:tav tm="0">
                                          <p:val>
                                            <p:strVal val="ppt_y"/>
                                          </p:val>
                                        </p:tav>
                                        <p:tav tm="100000">
                                          <p:val>
                                            <p:strVal val="ppt_y+.1"/>
                                          </p:val>
                                        </p:tav>
                                      </p:tavLst>
                                    </p:anim>
                                    <p:set>
                                      <p:cBhvr>
                                        <p:cTn id="107" dur="1" fill="hold">
                                          <p:stCondLst>
                                            <p:cond delay="999"/>
                                          </p:stCondLst>
                                        </p:cTn>
                                        <p:tgtEl>
                                          <p:spTgt spid="28"/>
                                        </p:tgtEl>
                                        <p:attrNameLst>
                                          <p:attrName>style.visibility</p:attrName>
                                        </p:attrNameLst>
                                      </p:cBhvr>
                                      <p:to>
                                        <p:strVal val="hidden"/>
                                      </p:to>
                                    </p:set>
                                  </p:childTnLst>
                                </p:cTn>
                              </p:par>
                            </p:childTnLst>
                          </p:cTn>
                        </p:par>
                      </p:childTnLst>
                    </p:cTn>
                  </p:par>
                  <p:par>
                    <p:cTn id="108" fill="hold">
                      <p:stCondLst>
                        <p:cond delay="indefinite"/>
                      </p:stCondLst>
                      <p:childTnLst>
                        <p:par>
                          <p:cTn id="109" fill="hold">
                            <p:stCondLst>
                              <p:cond delay="0"/>
                            </p:stCondLst>
                            <p:childTnLst>
                              <p:par>
                                <p:cTn id="110" presetID="42" presetClass="exit" presetSubtype="0" fill="hold" grpId="0" nodeType="clickEffect">
                                  <p:stCondLst>
                                    <p:cond delay="0"/>
                                  </p:stCondLst>
                                  <p:childTnLst>
                                    <p:animEffect transition="out" filter="fade">
                                      <p:cBhvr>
                                        <p:cTn id="111" dur="1000"/>
                                        <p:tgtEl>
                                          <p:spTgt spid="27"/>
                                        </p:tgtEl>
                                      </p:cBhvr>
                                    </p:animEffect>
                                    <p:anim calcmode="lin" valueType="num">
                                      <p:cBhvr>
                                        <p:cTn id="112" dur="1000"/>
                                        <p:tgtEl>
                                          <p:spTgt spid="27"/>
                                        </p:tgtEl>
                                        <p:attrNameLst>
                                          <p:attrName>ppt_x</p:attrName>
                                        </p:attrNameLst>
                                      </p:cBhvr>
                                      <p:tavLst>
                                        <p:tav tm="0">
                                          <p:val>
                                            <p:strVal val="ppt_x"/>
                                          </p:val>
                                        </p:tav>
                                        <p:tav tm="100000">
                                          <p:val>
                                            <p:strVal val="ppt_x"/>
                                          </p:val>
                                        </p:tav>
                                      </p:tavLst>
                                    </p:anim>
                                    <p:anim calcmode="lin" valueType="num">
                                      <p:cBhvr>
                                        <p:cTn id="113" dur="1000"/>
                                        <p:tgtEl>
                                          <p:spTgt spid="27"/>
                                        </p:tgtEl>
                                        <p:attrNameLst>
                                          <p:attrName>ppt_y</p:attrName>
                                        </p:attrNameLst>
                                      </p:cBhvr>
                                      <p:tavLst>
                                        <p:tav tm="0">
                                          <p:val>
                                            <p:strVal val="ppt_y"/>
                                          </p:val>
                                        </p:tav>
                                        <p:tav tm="100000">
                                          <p:val>
                                            <p:strVal val="ppt_y+.1"/>
                                          </p:val>
                                        </p:tav>
                                      </p:tavLst>
                                    </p:anim>
                                    <p:set>
                                      <p:cBhvr>
                                        <p:cTn id="114" dur="1" fill="hold">
                                          <p:stCondLst>
                                            <p:cond delay="999"/>
                                          </p:stCondLst>
                                        </p:cTn>
                                        <p:tgtEl>
                                          <p:spTgt spid="27"/>
                                        </p:tgtEl>
                                        <p:attrNameLst>
                                          <p:attrName>style.visibility</p:attrName>
                                        </p:attrNameLst>
                                      </p:cBhvr>
                                      <p:to>
                                        <p:strVal val="hidden"/>
                                      </p:to>
                                    </p:set>
                                  </p:childTnLst>
                                </p:cTn>
                              </p:par>
                            </p:childTnLst>
                          </p:cTn>
                        </p:par>
                      </p:childTnLst>
                    </p:cTn>
                  </p:par>
                  <p:par>
                    <p:cTn id="115" fill="hold">
                      <p:stCondLst>
                        <p:cond delay="indefinite"/>
                      </p:stCondLst>
                      <p:childTnLst>
                        <p:par>
                          <p:cTn id="116" fill="hold">
                            <p:stCondLst>
                              <p:cond delay="0"/>
                            </p:stCondLst>
                            <p:childTnLst>
                              <p:par>
                                <p:cTn id="117" presetID="42" presetClass="exit" presetSubtype="0" fill="hold" grpId="0" nodeType="clickEffect">
                                  <p:stCondLst>
                                    <p:cond delay="0"/>
                                  </p:stCondLst>
                                  <p:childTnLst>
                                    <p:animEffect transition="out" filter="fade">
                                      <p:cBhvr>
                                        <p:cTn id="118" dur="1000"/>
                                        <p:tgtEl>
                                          <p:spTgt spid="26"/>
                                        </p:tgtEl>
                                      </p:cBhvr>
                                    </p:animEffect>
                                    <p:anim calcmode="lin" valueType="num">
                                      <p:cBhvr>
                                        <p:cTn id="119" dur="1000"/>
                                        <p:tgtEl>
                                          <p:spTgt spid="26"/>
                                        </p:tgtEl>
                                        <p:attrNameLst>
                                          <p:attrName>ppt_x</p:attrName>
                                        </p:attrNameLst>
                                      </p:cBhvr>
                                      <p:tavLst>
                                        <p:tav tm="0">
                                          <p:val>
                                            <p:strVal val="ppt_x"/>
                                          </p:val>
                                        </p:tav>
                                        <p:tav tm="100000">
                                          <p:val>
                                            <p:strVal val="ppt_x"/>
                                          </p:val>
                                        </p:tav>
                                      </p:tavLst>
                                    </p:anim>
                                    <p:anim calcmode="lin" valueType="num">
                                      <p:cBhvr>
                                        <p:cTn id="120" dur="1000"/>
                                        <p:tgtEl>
                                          <p:spTgt spid="26"/>
                                        </p:tgtEl>
                                        <p:attrNameLst>
                                          <p:attrName>ppt_y</p:attrName>
                                        </p:attrNameLst>
                                      </p:cBhvr>
                                      <p:tavLst>
                                        <p:tav tm="0">
                                          <p:val>
                                            <p:strVal val="ppt_y"/>
                                          </p:val>
                                        </p:tav>
                                        <p:tav tm="100000">
                                          <p:val>
                                            <p:strVal val="ppt_y+.1"/>
                                          </p:val>
                                        </p:tav>
                                      </p:tavLst>
                                    </p:anim>
                                    <p:set>
                                      <p:cBhvr>
                                        <p:cTn id="121" dur="1" fill="hold">
                                          <p:stCondLst>
                                            <p:cond delay="999"/>
                                          </p:stCondLst>
                                        </p:cTn>
                                        <p:tgtEl>
                                          <p:spTgt spid="26"/>
                                        </p:tgtEl>
                                        <p:attrNameLst>
                                          <p:attrName>style.visibility</p:attrName>
                                        </p:attrNameLst>
                                      </p:cBhvr>
                                      <p:to>
                                        <p:strVal val="hidden"/>
                                      </p:to>
                                    </p:set>
                                  </p:childTnLst>
                                </p:cTn>
                              </p:par>
                            </p:childTnLst>
                          </p:cTn>
                        </p:par>
                      </p:childTnLst>
                    </p:cTn>
                  </p:par>
                  <p:par>
                    <p:cTn id="122" fill="hold">
                      <p:stCondLst>
                        <p:cond delay="indefinite"/>
                      </p:stCondLst>
                      <p:childTnLst>
                        <p:par>
                          <p:cTn id="123" fill="hold">
                            <p:stCondLst>
                              <p:cond delay="0"/>
                            </p:stCondLst>
                            <p:childTnLst>
                              <p:par>
                                <p:cTn id="124" presetID="42" presetClass="exit" presetSubtype="0" fill="hold" grpId="0" nodeType="clickEffect">
                                  <p:stCondLst>
                                    <p:cond delay="0"/>
                                  </p:stCondLst>
                                  <p:childTnLst>
                                    <p:animEffect transition="out" filter="fade">
                                      <p:cBhvr>
                                        <p:cTn id="125" dur="1000"/>
                                        <p:tgtEl>
                                          <p:spTgt spid="25"/>
                                        </p:tgtEl>
                                      </p:cBhvr>
                                    </p:animEffect>
                                    <p:anim calcmode="lin" valueType="num">
                                      <p:cBhvr>
                                        <p:cTn id="126" dur="1000"/>
                                        <p:tgtEl>
                                          <p:spTgt spid="25"/>
                                        </p:tgtEl>
                                        <p:attrNameLst>
                                          <p:attrName>ppt_x</p:attrName>
                                        </p:attrNameLst>
                                      </p:cBhvr>
                                      <p:tavLst>
                                        <p:tav tm="0">
                                          <p:val>
                                            <p:strVal val="ppt_x"/>
                                          </p:val>
                                        </p:tav>
                                        <p:tav tm="100000">
                                          <p:val>
                                            <p:strVal val="ppt_x"/>
                                          </p:val>
                                        </p:tav>
                                      </p:tavLst>
                                    </p:anim>
                                    <p:anim calcmode="lin" valueType="num">
                                      <p:cBhvr>
                                        <p:cTn id="127" dur="1000"/>
                                        <p:tgtEl>
                                          <p:spTgt spid="25"/>
                                        </p:tgtEl>
                                        <p:attrNameLst>
                                          <p:attrName>ppt_y</p:attrName>
                                        </p:attrNameLst>
                                      </p:cBhvr>
                                      <p:tavLst>
                                        <p:tav tm="0">
                                          <p:val>
                                            <p:strVal val="ppt_y"/>
                                          </p:val>
                                        </p:tav>
                                        <p:tav tm="100000">
                                          <p:val>
                                            <p:strVal val="ppt_y+.1"/>
                                          </p:val>
                                        </p:tav>
                                      </p:tavLst>
                                    </p:anim>
                                    <p:set>
                                      <p:cBhvr>
                                        <p:cTn id="128" dur="1" fill="hold">
                                          <p:stCondLst>
                                            <p:cond delay="999"/>
                                          </p:stCondLst>
                                        </p:cTn>
                                        <p:tgtEl>
                                          <p:spTgt spid="25"/>
                                        </p:tgtEl>
                                        <p:attrNameLst>
                                          <p:attrName>style.visibility</p:attrName>
                                        </p:attrNameLst>
                                      </p:cBhvr>
                                      <p:to>
                                        <p:strVal val="hidden"/>
                                      </p:to>
                                    </p:set>
                                  </p:childTnLst>
                                </p:cTn>
                              </p:par>
                            </p:childTnLst>
                          </p:cTn>
                        </p:par>
                      </p:childTnLst>
                    </p:cTn>
                  </p:par>
                  <p:par>
                    <p:cTn id="129" fill="hold">
                      <p:stCondLst>
                        <p:cond delay="indefinite"/>
                      </p:stCondLst>
                      <p:childTnLst>
                        <p:par>
                          <p:cTn id="130" fill="hold">
                            <p:stCondLst>
                              <p:cond delay="0"/>
                            </p:stCondLst>
                            <p:childTnLst>
                              <p:par>
                                <p:cTn id="131" presetID="42" presetClass="exit" presetSubtype="0" fill="hold" grpId="0" nodeType="clickEffect">
                                  <p:stCondLst>
                                    <p:cond delay="0"/>
                                  </p:stCondLst>
                                  <p:childTnLst>
                                    <p:animEffect transition="out" filter="fade">
                                      <p:cBhvr>
                                        <p:cTn id="132" dur="1000"/>
                                        <p:tgtEl>
                                          <p:spTgt spid="24"/>
                                        </p:tgtEl>
                                      </p:cBhvr>
                                    </p:animEffect>
                                    <p:anim calcmode="lin" valueType="num">
                                      <p:cBhvr>
                                        <p:cTn id="133" dur="1000"/>
                                        <p:tgtEl>
                                          <p:spTgt spid="24"/>
                                        </p:tgtEl>
                                        <p:attrNameLst>
                                          <p:attrName>ppt_x</p:attrName>
                                        </p:attrNameLst>
                                      </p:cBhvr>
                                      <p:tavLst>
                                        <p:tav tm="0">
                                          <p:val>
                                            <p:strVal val="ppt_x"/>
                                          </p:val>
                                        </p:tav>
                                        <p:tav tm="100000">
                                          <p:val>
                                            <p:strVal val="ppt_x"/>
                                          </p:val>
                                        </p:tav>
                                      </p:tavLst>
                                    </p:anim>
                                    <p:anim calcmode="lin" valueType="num">
                                      <p:cBhvr>
                                        <p:cTn id="134" dur="1000"/>
                                        <p:tgtEl>
                                          <p:spTgt spid="24"/>
                                        </p:tgtEl>
                                        <p:attrNameLst>
                                          <p:attrName>ppt_y</p:attrName>
                                        </p:attrNameLst>
                                      </p:cBhvr>
                                      <p:tavLst>
                                        <p:tav tm="0">
                                          <p:val>
                                            <p:strVal val="ppt_y"/>
                                          </p:val>
                                        </p:tav>
                                        <p:tav tm="100000">
                                          <p:val>
                                            <p:strVal val="ppt_y+.1"/>
                                          </p:val>
                                        </p:tav>
                                      </p:tavLst>
                                    </p:anim>
                                    <p:set>
                                      <p:cBhvr>
                                        <p:cTn id="135" dur="1" fill="hold">
                                          <p:stCondLst>
                                            <p:cond delay="999"/>
                                          </p:stCondLst>
                                        </p:cTn>
                                        <p:tgtEl>
                                          <p:spTgt spid="24"/>
                                        </p:tgtEl>
                                        <p:attrNameLst>
                                          <p:attrName>style.visibility</p:attrName>
                                        </p:attrNameLst>
                                      </p:cBhvr>
                                      <p:to>
                                        <p:strVal val="hidden"/>
                                      </p:to>
                                    </p:set>
                                  </p:childTnLst>
                                </p:cTn>
                              </p:par>
                            </p:childTnLst>
                          </p:cTn>
                        </p:par>
                      </p:childTnLst>
                    </p:cTn>
                  </p:par>
                  <p:par>
                    <p:cTn id="136" fill="hold">
                      <p:stCondLst>
                        <p:cond delay="indefinite"/>
                      </p:stCondLst>
                      <p:childTnLst>
                        <p:par>
                          <p:cTn id="137" fill="hold">
                            <p:stCondLst>
                              <p:cond delay="0"/>
                            </p:stCondLst>
                            <p:childTnLst>
                              <p:par>
                                <p:cTn id="138" presetID="42" presetClass="exit" presetSubtype="0" fill="hold" grpId="0" nodeType="clickEffect">
                                  <p:stCondLst>
                                    <p:cond delay="0"/>
                                  </p:stCondLst>
                                  <p:childTnLst>
                                    <p:animEffect transition="out" filter="fade">
                                      <p:cBhvr>
                                        <p:cTn id="139" dur="1000"/>
                                        <p:tgtEl>
                                          <p:spTgt spid="23"/>
                                        </p:tgtEl>
                                      </p:cBhvr>
                                    </p:animEffect>
                                    <p:anim calcmode="lin" valueType="num">
                                      <p:cBhvr>
                                        <p:cTn id="140" dur="1000"/>
                                        <p:tgtEl>
                                          <p:spTgt spid="23"/>
                                        </p:tgtEl>
                                        <p:attrNameLst>
                                          <p:attrName>ppt_x</p:attrName>
                                        </p:attrNameLst>
                                      </p:cBhvr>
                                      <p:tavLst>
                                        <p:tav tm="0">
                                          <p:val>
                                            <p:strVal val="ppt_x"/>
                                          </p:val>
                                        </p:tav>
                                        <p:tav tm="100000">
                                          <p:val>
                                            <p:strVal val="ppt_x"/>
                                          </p:val>
                                        </p:tav>
                                      </p:tavLst>
                                    </p:anim>
                                    <p:anim calcmode="lin" valueType="num">
                                      <p:cBhvr>
                                        <p:cTn id="141" dur="1000"/>
                                        <p:tgtEl>
                                          <p:spTgt spid="23"/>
                                        </p:tgtEl>
                                        <p:attrNameLst>
                                          <p:attrName>ppt_y</p:attrName>
                                        </p:attrNameLst>
                                      </p:cBhvr>
                                      <p:tavLst>
                                        <p:tav tm="0">
                                          <p:val>
                                            <p:strVal val="ppt_y"/>
                                          </p:val>
                                        </p:tav>
                                        <p:tav tm="100000">
                                          <p:val>
                                            <p:strVal val="ppt_y+.1"/>
                                          </p:val>
                                        </p:tav>
                                      </p:tavLst>
                                    </p:anim>
                                    <p:set>
                                      <p:cBhvr>
                                        <p:cTn id="142" dur="1" fill="hold">
                                          <p:stCondLst>
                                            <p:cond delay="999"/>
                                          </p:stCondLst>
                                        </p:cTn>
                                        <p:tgtEl>
                                          <p:spTgt spid="23"/>
                                        </p:tgtEl>
                                        <p:attrNameLst>
                                          <p:attrName>style.visibility</p:attrName>
                                        </p:attrNameLst>
                                      </p:cBhvr>
                                      <p:to>
                                        <p:strVal val="hidden"/>
                                      </p:to>
                                    </p:set>
                                  </p:childTnLst>
                                </p:cTn>
                              </p:par>
                            </p:childTnLst>
                          </p:cTn>
                        </p:par>
                      </p:childTnLst>
                    </p:cTn>
                  </p:par>
                  <p:par>
                    <p:cTn id="143" fill="hold">
                      <p:stCondLst>
                        <p:cond delay="indefinite"/>
                      </p:stCondLst>
                      <p:childTnLst>
                        <p:par>
                          <p:cTn id="144" fill="hold">
                            <p:stCondLst>
                              <p:cond delay="0"/>
                            </p:stCondLst>
                            <p:childTnLst>
                              <p:par>
                                <p:cTn id="145" presetID="42" presetClass="exit" presetSubtype="0" fill="hold" grpId="0" nodeType="clickEffect">
                                  <p:stCondLst>
                                    <p:cond delay="0"/>
                                  </p:stCondLst>
                                  <p:childTnLst>
                                    <p:animEffect transition="out" filter="fade">
                                      <p:cBhvr>
                                        <p:cTn id="146" dur="1000"/>
                                        <p:tgtEl>
                                          <p:spTgt spid="22"/>
                                        </p:tgtEl>
                                      </p:cBhvr>
                                    </p:animEffect>
                                    <p:anim calcmode="lin" valueType="num">
                                      <p:cBhvr>
                                        <p:cTn id="147" dur="1000"/>
                                        <p:tgtEl>
                                          <p:spTgt spid="22"/>
                                        </p:tgtEl>
                                        <p:attrNameLst>
                                          <p:attrName>ppt_x</p:attrName>
                                        </p:attrNameLst>
                                      </p:cBhvr>
                                      <p:tavLst>
                                        <p:tav tm="0">
                                          <p:val>
                                            <p:strVal val="ppt_x"/>
                                          </p:val>
                                        </p:tav>
                                        <p:tav tm="100000">
                                          <p:val>
                                            <p:strVal val="ppt_x"/>
                                          </p:val>
                                        </p:tav>
                                      </p:tavLst>
                                    </p:anim>
                                    <p:anim calcmode="lin" valueType="num">
                                      <p:cBhvr>
                                        <p:cTn id="148" dur="1000"/>
                                        <p:tgtEl>
                                          <p:spTgt spid="22"/>
                                        </p:tgtEl>
                                        <p:attrNameLst>
                                          <p:attrName>ppt_y</p:attrName>
                                        </p:attrNameLst>
                                      </p:cBhvr>
                                      <p:tavLst>
                                        <p:tav tm="0">
                                          <p:val>
                                            <p:strVal val="ppt_y"/>
                                          </p:val>
                                        </p:tav>
                                        <p:tav tm="100000">
                                          <p:val>
                                            <p:strVal val="ppt_y+.1"/>
                                          </p:val>
                                        </p:tav>
                                      </p:tavLst>
                                    </p:anim>
                                    <p:set>
                                      <p:cBhvr>
                                        <p:cTn id="149" dur="1" fill="hold">
                                          <p:stCondLst>
                                            <p:cond delay="999"/>
                                          </p:stCondLst>
                                        </p:cTn>
                                        <p:tgtEl>
                                          <p:spTgt spid="22"/>
                                        </p:tgtEl>
                                        <p:attrNameLst>
                                          <p:attrName>style.visibility</p:attrName>
                                        </p:attrNameLst>
                                      </p:cBhvr>
                                      <p:to>
                                        <p:strVal val="hidden"/>
                                      </p:to>
                                    </p:set>
                                  </p:childTnLst>
                                </p:cTn>
                              </p:par>
                            </p:childTnLst>
                          </p:cTn>
                        </p:par>
                      </p:childTnLst>
                    </p:cTn>
                  </p:par>
                  <p:par>
                    <p:cTn id="150" fill="hold">
                      <p:stCondLst>
                        <p:cond delay="indefinite"/>
                      </p:stCondLst>
                      <p:childTnLst>
                        <p:par>
                          <p:cTn id="151" fill="hold">
                            <p:stCondLst>
                              <p:cond delay="0"/>
                            </p:stCondLst>
                            <p:childTnLst>
                              <p:par>
                                <p:cTn id="152" presetID="42" presetClass="exit" presetSubtype="0" fill="hold" grpId="0" nodeType="clickEffect">
                                  <p:stCondLst>
                                    <p:cond delay="0"/>
                                  </p:stCondLst>
                                  <p:childTnLst>
                                    <p:animEffect transition="out" filter="fade">
                                      <p:cBhvr>
                                        <p:cTn id="153" dur="1000"/>
                                        <p:tgtEl>
                                          <p:spTgt spid="21"/>
                                        </p:tgtEl>
                                      </p:cBhvr>
                                    </p:animEffect>
                                    <p:anim calcmode="lin" valueType="num">
                                      <p:cBhvr>
                                        <p:cTn id="154" dur="1000"/>
                                        <p:tgtEl>
                                          <p:spTgt spid="21"/>
                                        </p:tgtEl>
                                        <p:attrNameLst>
                                          <p:attrName>ppt_x</p:attrName>
                                        </p:attrNameLst>
                                      </p:cBhvr>
                                      <p:tavLst>
                                        <p:tav tm="0">
                                          <p:val>
                                            <p:strVal val="ppt_x"/>
                                          </p:val>
                                        </p:tav>
                                        <p:tav tm="100000">
                                          <p:val>
                                            <p:strVal val="ppt_x"/>
                                          </p:val>
                                        </p:tav>
                                      </p:tavLst>
                                    </p:anim>
                                    <p:anim calcmode="lin" valueType="num">
                                      <p:cBhvr>
                                        <p:cTn id="155" dur="1000"/>
                                        <p:tgtEl>
                                          <p:spTgt spid="21"/>
                                        </p:tgtEl>
                                        <p:attrNameLst>
                                          <p:attrName>ppt_y</p:attrName>
                                        </p:attrNameLst>
                                      </p:cBhvr>
                                      <p:tavLst>
                                        <p:tav tm="0">
                                          <p:val>
                                            <p:strVal val="ppt_y"/>
                                          </p:val>
                                        </p:tav>
                                        <p:tav tm="100000">
                                          <p:val>
                                            <p:strVal val="ppt_y+.1"/>
                                          </p:val>
                                        </p:tav>
                                      </p:tavLst>
                                    </p:anim>
                                    <p:set>
                                      <p:cBhvr>
                                        <p:cTn id="156" dur="1" fill="hold">
                                          <p:stCondLst>
                                            <p:cond delay="999"/>
                                          </p:stCondLst>
                                        </p:cTn>
                                        <p:tgtEl>
                                          <p:spTgt spid="21"/>
                                        </p:tgtEl>
                                        <p:attrNameLst>
                                          <p:attrName>style.visibility</p:attrName>
                                        </p:attrNameLst>
                                      </p:cBhvr>
                                      <p:to>
                                        <p:strVal val="hidden"/>
                                      </p:to>
                                    </p:set>
                                  </p:childTnLst>
                                </p:cTn>
                              </p:par>
                            </p:childTnLst>
                          </p:cTn>
                        </p:par>
                      </p:childTnLst>
                    </p:cTn>
                  </p:par>
                  <p:par>
                    <p:cTn id="157" fill="hold">
                      <p:stCondLst>
                        <p:cond delay="indefinite"/>
                      </p:stCondLst>
                      <p:childTnLst>
                        <p:par>
                          <p:cTn id="158" fill="hold">
                            <p:stCondLst>
                              <p:cond delay="0"/>
                            </p:stCondLst>
                            <p:childTnLst>
                              <p:par>
                                <p:cTn id="159" presetID="42" presetClass="exit" presetSubtype="0" fill="hold" grpId="0" nodeType="clickEffect">
                                  <p:stCondLst>
                                    <p:cond delay="0"/>
                                  </p:stCondLst>
                                  <p:childTnLst>
                                    <p:animEffect transition="out" filter="fade">
                                      <p:cBhvr>
                                        <p:cTn id="160" dur="1000"/>
                                        <p:tgtEl>
                                          <p:spTgt spid="20"/>
                                        </p:tgtEl>
                                      </p:cBhvr>
                                    </p:animEffect>
                                    <p:anim calcmode="lin" valueType="num">
                                      <p:cBhvr>
                                        <p:cTn id="161" dur="1000"/>
                                        <p:tgtEl>
                                          <p:spTgt spid="20"/>
                                        </p:tgtEl>
                                        <p:attrNameLst>
                                          <p:attrName>ppt_x</p:attrName>
                                        </p:attrNameLst>
                                      </p:cBhvr>
                                      <p:tavLst>
                                        <p:tav tm="0">
                                          <p:val>
                                            <p:strVal val="ppt_x"/>
                                          </p:val>
                                        </p:tav>
                                        <p:tav tm="100000">
                                          <p:val>
                                            <p:strVal val="ppt_x"/>
                                          </p:val>
                                        </p:tav>
                                      </p:tavLst>
                                    </p:anim>
                                    <p:anim calcmode="lin" valueType="num">
                                      <p:cBhvr>
                                        <p:cTn id="162" dur="1000"/>
                                        <p:tgtEl>
                                          <p:spTgt spid="20"/>
                                        </p:tgtEl>
                                        <p:attrNameLst>
                                          <p:attrName>ppt_y</p:attrName>
                                        </p:attrNameLst>
                                      </p:cBhvr>
                                      <p:tavLst>
                                        <p:tav tm="0">
                                          <p:val>
                                            <p:strVal val="ppt_y"/>
                                          </p:val>
                                        </p:tav>
                                        <p:tav tm="100000">
                                          <p:val>
                                            <p:strVal val="ppt_y+.1"/>
                                          </p:val>
                                        </p:tav>
                                      </p:tavLst>
                                    </p:anim>
                                    <p:set>
                                      <p:cBhvr>
                                        <p:cTn id="163" dur="1" fill="hold">
                                          <p:stCondLst>
                                            <p:cond delay="999"/>
                                          </p:stCondLst>
                                        </p:cTn>
                                        <p:tgtEl>
                                          <p:spTgt spid="20"/>
                                        </p:tgtEl>
                                        <p:attrNameLst>
                                          <p:attrName>style.visibility</p:attrName>
                                        </p:attrNameLst>
                                      </p:cBhvr>
                                      <p:to>
                                        <p:strVal val="hidden"/>
                                      </p:to>
                                    </p:set>
                                  </p:childTnLst>
                                </p:cTn>
                              </p:par>
                            </p:childTnLst>
                          </p:cTn>
                        </p:par>
                      </p:childTnLst>
                    </p:cTn>
                  </p:par>
                  <p:par>
                    <p:cTn id="164" fill="hold">
                      <p:stCondLst>
                        <p:cond delay="indefinite"/>
                      </p:stCondLst>
                      <p:childTnLst>
                        <p:par>
                          <p:cTn id="165" fill="hold">
                            <p:stCondLst>
                              <p:cond delay="0"/>
                            </p:stCondLst>
                            <p:childTnLst>
                              <p:par>
                                <p:cTn id="166" presetID="42" presetClass="exit" presetSubtype="0" fill="hold" grpId="0" nodeType="clickEffect">
                                  <p:stCondLst>
                                    <p:cond delay="0"/>
                                  </p:stCondLst>
                                  <p:childTnLst>
                                    <p:animEffect transition="out" filter="fade">
                                      <p:cBhvr>
                                        <p:cTn id="167" dur="1000"/>
                                        <p:tgtEl>
                                          <p:spTgt spid="5"/>
                                        </p:tgtEl>
                                      </p:cBhvr>
                                    </p:animEffect>
                                    <p:anim calcmode="lin" valueType="num">
                                      <p:cBhvr>
                                        <p:cTn id="168" dur="1000"/>
                                        <p:tgtEl>
                                          <p:spTgt spid="5"/>
                                        </p:tgtEl>
                                        <p:attrNameLst>
                                          <p:attrName>ppt_x</p:attrName>
                                        </p:attrNameLst>
                                      </p:cBhvr>
                                      <p:tavLst>
                                        <p:tav tm="0">
                                          <p:val>
                                            <p:strVal val="ppt_x"/>
                                          </p:val>
                                        </p:tav>
                                        <p:tav tm="100000">
                                          <p:val>
                                            <p:strVal val="ppt_x"/>
                                          </p:val>
                                        </p:tav>
                                      </p:tavLst>
                                    </p:anim>
                                    <p:anim calcmode="lin" valueType="num">
                                      <p:cBhvr>
                                        <p:cTn id="169" dur="1000"/>
                                        <p:tgtEl>
                                          <p:spTgt spid="5"/>
                                        </p:tgtEl>
                                        <p:attrNameLst>
                                          <p:attrName>ppt_y</p:attrName>
                                        </p:attrNameLst>
                                      </p:cBhvr>
                                      <p:tavLst>
                                        <p:tav tm="0">
                                          <p:val>
                                            <p:strVal val="ppt_y"/>
                                          </p:val>
                                        </p:tav>
                                        <p:tav tm="100000">
                                          <p:val>
                                            <p:strVal val="ppt_y+.1"/>
                                          </p:val>
                                        </p:tav>
                                      </p:tavLst>
                                    </p:anim>
                                    <p:set>
                                      <p:cBhvr>
                                        <p:cTn id="170"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délník 1"/>
          <p:cNvSpPr/>
          <p:nvPr/>
        </p:nvSpPr>
        <p:spPr>
          <a:xfrm>
            <a:off x="323528" y="188640"/>
            <a:ext cx="8424936" cy="10218182"/>
          </a:xfrm>
          <a:prstGeom prst="rect">
            <a:avLst/>
          </a:prstGeom>
        </p:spPr>
        <p:txBody>
          <a:bodyPr wrap="square">
            <a:spAutoFit/>
          </a:bodyPr>
          <a:lstStyle/>
          <a:p>
            <a:endParaRPr lang="cs-CZ" dirty="0" smtClean="0"/>
          </a:p>
          <a:p>
            <a:r>
              <a:rPr lang="cs-CZ" sz="1100" u="sng" dirty="0" smtClean="0"/>
              <a:t>ZDROJE:</a:t>
            </a:r>
          </a:p>
          <a:p>
            <a:endParaRPr lang="cs-CZ" sz="1100" dirty="0" smtClean="0"/>
          </a:p>
          <a:p>
            <a:r>
              <a:rPr lang="cs-CZ" sz="1100" dirty="0" err="1" smtClean="0"/>
              <a:t>HOBBIES</a:t>
            </a:r>
            <a:r>
              <a:rPr lang="cs-CZ" sz="1100" dirty="0" smtClean="0"/>
              <a:t> / </a:t>
            </a:r>
            <a:r>
              <a:rPr lang="cs-CZ" sz="1100" dirty="0" err="1" smtClean="0"/>
              <a:t>LEISURE</a:t>
            </a:r>
            <a:r>
              <a:rPr lang="cs-CZ" sz="1100" dirty="0" smtClean="0"/>
              <a:t>. </a:t>
            </a:r>
            <a:r>
              <a:rPr lang="cs-CZ" sz="1100" i="1" dirty="0" err="1" smtClean="0"/>
              <a:t>Michellehenry.fr</a:t>
            </a:r>
            <a:r>
              <a:rPr lang="cs-CZ" sz="1100" dirty="0" smtClean="0"/>
              <a:t> [online]. 2012 [cit. 2012-06-23]. Dostupné z: http://www.</a:t>
            </a:r>
            <a:r>
              <a:rPr lang="cs-CZ" sz="1100" dirty="0" err="1" smtClean="0"/>
              <a:t>michellehenry.fr</a:t>
            </a:r>
            <a:r>
              <a:rPr lang="cs-CZ" sz="1100" dirty="0" smtClean="0"/>
              <a:t>/</a:t>
            </a:r>
            <a:r>
              <a:rPr lang="cs-CZ" sz="1100" dirty="0" err="1" smtClean="0"/>
              <a:t>loisirs.htm</a:t>
            </a:r>
            <a:r>
              <a:rPr lang="cs-CZ" sz="1100" dirty="0" smtClean="0"/>
              <a:t>#</a:t>
            </a:r>
            <a:r>
              <a:rPr lang="cs-CZ" sz="1100" dirty="0" err="1" smtClean="0"/>
              <a:t>voc</a:t>
            </a:r>
            <a:r>
              <a:rPr lang="cs-CZ" sz="1100" dirty="0" smtClean="0"/>
              <a:t> </a:t>
            </a:r>
          </a:p>
          <a:p>
            <a:endParaRPr lang="cs-CZ" sz="1100" dirty="0" smtClean="0"/>
          </a:p>
          <a:p>
            <a:r>
              <a:rPr lang="en-US" sz="1100" dirty="0" smtClean="0"/>
              <a:t>Hobbies and Leisure Activities. </a:t>
            </a:r>
            <a:r>
              <a:rPr lang="en-US" sz="1100" i="1" dirty="0" smtClean="0"/>
              <a:t>School Link-Up</a:t>
            </a:r>
            <a:r>
              <a:rPr lang="en-US" sz="1100" dirty="0" smtClean="0"/>
              <a:t> [online]. 2010 [cit. 2012-06-23]. </a:t>
            </a:r>
            <a:r>
              <a:rPr lang="en-US" sz="1100" dirty="0" err="1" smtClean="0"/>
              <a:t>Dostupné</a:t>
            </a:r>
            <a:r>
              <a:rPr lang="en-US" sz="1100" dirty="0" smtClean="0"/>
              <a:t> z: http://engpol.edublogs.org/my-family/hobbies-and-leisure-activities/ </a:t>
            </a:r>
            <a:endParaRPr lang="cs-CZ" sz="1100" dirty="0" smtClean="0"/>
          </a:p>
          <a:p>
            <a:endParaRPr lang="cs-CZ" sz="1100" dirty="0" smtClean="0"/>
          </a:p>
          <a:p>
            <a:r>
              <a:rPr lang="en-US" sz="1100" dirty="0" smtClean="0"/>
              <a:t>Community and Leisure: How You Spend Your Off Time. </a:t>
            </a:r>
            <a:r>
              <a:rPr lang="en-US" sz="1100" i="1" dirty="0" smtClean="0"/>
              <a:t>Bright Hub</a:t>
            </a:r>
            <a:r>
              <a:rPr lang="en-US" sz="1100" dirty="0" smtClean="0"/>
              <a:t> [online]. 2011 [cit. 2012-06-23]. </a:t>
            </a:r>
            <a:r>
              <a:rPr lang="en-US" sz="1100" dirty="0" err="1" smtClean="0"/>
              <a:t>Dostupné</a:t>
            </a:r>
            <a:r>
              <a:rPr lang="en-US" sz="1100" dirty="0" smtClean="0"/>
              <a:t> z: http://images.brighthub.com/58/3/5830270f2048cee3ace307ea51f74bb5c0ed3c51_small.jpg </a:t>
            </a:r>
          </a:p>
          <a:p>
            <a:endParaRPr lang="en-US" sz="1100" dirty="0" smtClean="0"/>
          </a:p>
          <a:p>
            <a:r>
              <a:rPr lang="en-US" sz="1100" dirty="0" smtClean="0"/>
              <a:t>Flashcards: Free-Time Activities (Hobbies). </a:t>
            </a:r>
            <a:r>
              <a:rPr lang="en-US" sz="1100" i="1" dirty="0" err="1" smtClean="0"/>
              <a:t>Quizlet</a:t>
            </a:r>
            <a:r>
              <a:rPr lang="en-US" sz="1100" dirty="0" smtClean="0"/>
              <a:t> [online]. 2012 [cit. 2012-06-23]. </a:t>
            </a:r>
            <a:r>
              <a:rPr lang="en-US" sz="1100" dirty="0" err="1" smtClean="0"/>
              <a:t>Dostupné</a:t>
            </a:r>
            <a:r>
              <a:rPr lang="en-US" sz="1100" dirty="0" smtClean="0"/>
              <a:t> z: http://quizlet.com/1860014/free-time-activities-hobbies-flash-cards/ </a:t>
            </a:r>
          </a:p>
          <a:p>
            <a:endParaRPr lang="cs-CZ" sz="1100" dirty="0" smtClean="0"/>
          </a:p>
          <a:p>
            <a:r>
              <a:rPr lang="cs-CZ" sz="1100" dirty="0" smtClean="0"/>
              <a:t>More Happy </a:t>
            </a:r>
            <a:r>
              <a:rPr lang="cs-CZ" sz="1100" dirty="0" err="1" smtClean="0"/>
              <a:t>Than</a:t>
            </a:r>
            <a:r>
              <a:rPr lang="cs-CZ" sz="1100" dirty="0" smtClean="0"/>
              <a:t> </a:t>
            </a:r>
            <a:r>
              <a:rPr lang="cs-CZ" sz="1100" dirty="0" err="1" smtClean="0"/>
              <a:t>Being</a:t>
            </a:r>
            <a:r>
              <a:rPr lang="cs-CZ" sz="1100" dirty="0" smtClean="0"/>
              <a:t> Lucky. </a:t>
            </a:r>
            <a:r>
              <a:rPr lang="cs-CZ" sz="1100" i="1" dirty="0" err="1" smtClean="0"/>
              <a:t>Sohappybeans.blogspot.de</a:t>
            </a:r>
            <a:r>
              <a:rPr lang="cs-CZ" sz="1100" dirty="0" smtClean="0"/>
              <a:t> [online]. 2010 [cit. 2012-06-23]. Dostupné z: http://sohappybeans.blogspot.de/2010_08_01_archive.html </a:t>
            </a:r>
          </a:p>
          <a:p>
            <a:endParaRPr lang="cs-CZ" sz="1100" dirty="0" smtClean="0"/>
          </a:p>
          <a:p>
            <a:r>
              <a:rPr lang="en-US" sz="1100" dirty="0" smtClean="0"/>
              <a:t>Pictures Of... </a:t>
            </a:r>
            <a:r>
              <a:rPr lang="en-US" sz="1100" i="1" dirty="0" smtClean="0"/>
              <a:t>Picturesof.net</a:t>
            </a:r>
            <a:r>
              <a:rPr lang="en-US" sz="1100" dirty="0" smtClean="0"/>
              <a:t> [online]. 2012 [cit. 2012-06-23]. </a:t>
            </a:r>
            <a:r>
              <a:rPr lang="en-US" sz="1100" dirty="0" err="1" smtClean="0"/>
              <a:t>Dostupné</a:t>
            </a:r>
            <a:r>
              <a:rPr lang="en-US" sz="1100" dirty="0" smtClean="0"/>
              <a:t> z: http://www.picturesof.net/search_term_pages/swimming.html </a:t>
            </a:r>
          </a:p>
          <a:p>
            <a:endParaRPr lang="cs-CZ" sz="1100" dirty="0" smtClean="0"/>
          </a:p>
          <a:p>
            <a:r>
              <a:rPr lang="en-US" sz="1100" dirty="0" smtClean="0"/>
              <a:t>Ten Reasons Rollerblading is like Being Unemployed. </a:t>
            </a:r>
            <a:r>
              <a:rPr lang="en-US" sz="1100" i="1" dirty="0" err="1" smtClean="0"/>
              <a:t>Yobeat</a:t>
            </a:r>
            <a:r>
              <a:rPr lang="en-US" sz="1100" dirty="0" smtClean="0"/>
              <a:t> [online]. 2009 [cit. 2012-06-23]. </a:t>
            </a:r>
            <a:r>
              <a:rPr lang="en-US" sz="1100" dirty="0" err="1" smtClean="0"/>
              <a:t>Dostupné</a:t>
            </a:r>
            <a:r>
              <a:rPr lang="en-US" sz="1100" dirty="0" smtClean="0"/>
              <a:t> z: http://www.yobeat.com/2009/06/04/ten-reasons-rollerblading-is-like-being-unemployed/ </a:t>
            </a:r>
          </a:p>
          <a:p>
            <a:endParaRPr lang="cs-CZ" sz="1100" dirty="0" smtClean="0"/>
          </a:p>
          <a:p>
            <a:r>
              <a:rPr lang="cs-CZ" sz="1100" dirty="0" err="1" smtClean="0"/>
              <a:t>Hobbies</a:t>
            </a:r>
            <a:r>
              <a:rPr lang="cs-CZ" sz="1100" dirty="0" smtClean="0"/>
              <a:t> </a:t>
            </a:r>
            <a:r>
              <a:rPr lang="cs-CZ" sz="1100" dirty="0" err="1" smtClean="0"/>
              <a:t>Flashcardsor</a:t>
            </a:r>
            <a:r>
              <a:rPr lang="cs-CZ" sz="1100" dirty="0" smtClean="0"/>
              <a:t> Free </a:t>
            </a:r>
            <a:r>
              <a:rPr lang="cs-CZ" sz="1100" dirty="0" err="1" smtClean="0"/>
              <a:t>Time</a:t>
            </a:r>
            <a:r>
              <a:rPr lang="cs-CZ" sz="1100" dirty="0" smtClean="0"/>
              <a:t> </a:t>
            </a:r>
            <a:r>
              <a:rPr lang="cs-CZ" sz="1100" dirty="0" err="1" smtClean="0"/>
              <a:t>Activities</a:t>
            </a:r>
            <a:r>
              <a:rPr lang="cs-CZ" sz="1100" dirty="0" smtClean="0"/>
              <a:t> </a:t>
            </a:r>
            <a:r>
              <a:rPr lang="cs-CZ" sz="1100" dirty="0" err="1" smtClean="0"/>
              <a:t>Flashcards</a:t>
            </a:r>
            <a:r>
              <a:rPr lang="cs-CZ" sz="1100" dirty="0" smtClean="0"/>
              <a:t>. </a:t>
            </a:r>
            <a:r>
              <a:rPr lang="cs-CZ" sz="1100" i="1" dirty="0" err="1" smtClean="0"/>
              <a:t>Mes</a:t>
            </a:r>
            <a:r>
              <a:rPr lang="cs-CZ" sz="1100" i="1" dirty="0" smtClean="0"/>
              <a:t>-</a:t>
            </a:r>
            <a:r>
              <a:rPr lang="cs-CZ" sz="1100" i="1" dirty="0" err="1" smtClean="0"/>
              <a:t>english.com</a:t>
            </a:r>
            <a:r>
              <a:rPr lang="cs-CZ" sz="1100" dirty="0" smtClean="0"/>
              <a:t> [online]. 2012 [cit. 2012-06-23]. Dostupné z: http://www.</a:t>
            </a:r>
            <a:r>
              <a:rPr lang="cs-CZ" sz="1100" dirty="0" err="1" smtClean="0"/>
              <a:t>mes</a:t>
            </a:r>
            <a:r>
              <a:rPr lang="cs-CZ" sz="1100" dirty="0" smtClean="0"/>
              <a:t>-</a:t>
            </a:r>
            <a:r>
              <a:rPr lang="cs-CZ" sz="1100" dirty="0" err="1" smtClean="0"/>
              <a:t>english.com</a:t>
            </a:r>
            <a:r>
              <a:rPr lang="cs-CZ" sz="1100" dirty="0" smtClean="0"/>
              <a:t>/</a:t>
            </a:r>
            <a:r>
              <a:rPr lang="cs-CZ" sz="1100" dirty="0" err="1" smtClean="0"/>
              <a:t>flashcards</a:t>
            </a:r>
            <a:r>
              <a:rPr lang="cs-CZ" sz="1100" dirty="0" smtClean="0"/>
              <a:t>/</a:t>
            </a:r>
            <a:r>
              <a:rPr lang="cs-CZ" sz="1100" dirty="0" err="1" smtClean="0"/>
              <a:t>hobbies.php</a:t>
            </a:r>
            <a:r>
              <a:rPr lang="cs-CZ" sz="1100" dirty="0" smtClean="0"/>
              <a:t> </a:t>
            </a:r>
          </a:p>
          <a:p>
            <a:endParaRPr lang="cs-CZ" sz="1100" dirty="0" smtClean="0"/>
          </a:p>
          <a:p>
            <a:r>
              <a:rPr lang="en-US" sz="1100" dirty="0" smtClean="0"/>
              <a:t>Camping Words. </a:t>
            </a:r>
            <a:r>
              <a:rPr lang="en-US" sz="1100" i="1" dirty="0" smtClean="0"/>
              <a:t>Enchanted Learning</a:t>
            </a:r>
            <a:r>
              <a:rPr lang="en-US" sz="1100" dirty="0" smtClean="0"/>
              <a:t> [online]. 2010 [cit. 2012-06-23]. </a:t>
            </a:r>
            <a:r>
              <a:rPr lang="en-US" sz="1100" dirty="0" err="1" smtClean="0"/>
              <a:t>Dostupné</a:t>
            </a:r>
            <a:r>
              <a:rPr lang="en-US" sz="1100" dirty="0" smtClean="0"/>
              <a:t> z: http://www.enchantedlearning.com/languages/french/subjects/camping.shtml </a:t>
            </a:r>
          </a:p>
          <a:p>
            <a:endParaRPr lang="cs-CZ" sz="1100" dirty="0" smtClean="0"/>
          </a:p>
          <a:p>
            <a:r>
              <a:rPr lang="en-US" sz="1100" dirty="0" smtClean="0"/>
              <a:t>Word List: Hobbies. </a:t>
            </a:r>
            <a:r>
              <a:rPr lang="en-US" sz="1100" i="1" dirty="0" smtClean="0"/>
              <a:t>Learning English Online</a:t>
            </a:r>
            <a:r>
              <a:rPr lang="en-US" sz="1100" dirty="0" smtClean="0"/>
              <a:t> [online]. 2012 [cit. 2012-06-23]. </a:t>
            </a:r>
            <a:r>
              <a:rPr lang="en-US" sz="1100" dirty="0" err="1" smtClean="0"/>
              <a:t>Dostupné</a:t>
            </a:r>
            <a:r>
              <a:rPr lang="en-US" sz="1100" dirty="0" smtClean="0"/>
              <a:t> z: http://www.learning-english-online.net/areas/vocabulary/private-life/leisure-time-activities/hobbies/ </a:t>
            </a:r>
            <a:endParaRPr lang="cs-CZ" sz="1100" dirty="0" smtClean="0"/>
          </a:p>
          <a:p>
            <a:endParaRPr lang="cs-CZ" dirty="0" smtClean="0"/>
          </a:p>
          <a:p>
            <a:endParaRPr lang="cs-CZ" dirty="0" smtClean="0"/>
          </a:p>
          <a:p>
            <a:endParaRPr lang="cs-CZ" dirty="0" smtClean="0"/>
          </a:p>
          <a:p>
            <a:endParaRPr lang="cs-CZ" dirty="0" smtClean="0"/>
          </a:p>
          <a:p>
            <a:endParaRPr lang="cs-CZ" dirty="0" smtClean="0"/>
          </a:p>
          <a:p>
            <a:endParaRPr lang="cs-CZ" dirty="0" smtClean="0"/>
          </a:p>
          <a:p>
            <a:endParaRPr lang="cs-CZ" dirty="0" smtClean="0"/>
          </a:p>
          <a:p>
            <a:endParaRPr lang="cs-CZ" dirty="0" smtClean="0"/>
          </a:p>
          <a:p>
            <a:endParaRPr lang="cs-CZ" dirty="0" smtClean="0"/>
          </a:p>
          <a:p>
            <a:endParaRPr lang="cs-CZ" dirty="0" smtClean="0"/>
          </a:p>
          <a:p>
            <a:endParaRPr lang="cs-CZ" dirty="0" smtClean="0"/>
          </a:p>
          <a:p>
            <a:endParaRPr lang="cs-CZ" dirty="0" smtClean="0"/>
          </a:p>
          <a:p>
            <a:endParaRPr lang="cs-CZ" dirty="0" smtClean="0"/>
          </a:p>
          <a:p>
            <a:endParaRPr lang="cs-CZ" dirty="0" smtClean="0"/>
          </a:p>
          <a:p>
            <a:endParaRPr lang="cs-CZ" dirty="0" smtClean="0"/>
          </a:p>
          <a:p>
            <a:endParaRPr lang="cs-CZ" dirty="0"/>
          </a:p>
        </p:txBody>
      </p:sp>
    </p:spTree>
    <p:extLst>
      <p:ext uri="{BB962C8B-B14F-4D97-AF65-F5344CB8AC3E}">
        <p14:creationId xmlns:p14="http://schemas.microsoft.com/office/powerpoint/2010/main" val="2956175744"/>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arnival">
  <a:themeElements>
    <a:clrScheme name="Carnival">
      <a:dk1>
        <a:sysClr val="windowText" lastClr="000000"/>
      </a:dk1>
      <a:lt1>
        <a:sysClr val="window" lastClr="FFFFFF"/>
      </a:lt1>
      <a:dk2>
        <a:srgbClr val="2A2D6C"/>
      </a:dk2>
      <a:lt2>
        <a:srgbClr val="FCED90"/>
      </a:lt2>
      <a:accent1>
        <a:srgbClr val="E0B602"/>
      </a:accent1>
      <a:accent2>
        <a:srgbClr val="C77D00"/>
      </a:accent2>
      <a:accent3>
        <a:srgbClr val="C43D1F"/>
      </a:accent3>
      <a:accent4>
        <a:srgbClr val="B42469"/>
      </a:accent4>
      <a:accent5>
        <a:srgbClr val="7B309B"/>
      </a:accent5>
      <a:accent6>
        <a:srgbClr val="4560AD"/>
      </a:accent6>
      <a:hlink>
        <a:srgbClr val="118FBF"/>
      </a:hlink>
      <a:folHlink>
        <a:srgbClr val="0CA15F"/>
      </a:folHlink>
    </a:clrScheme>
    <a:fontScheme name="Carnival">
      <a:majorFont>
        <a:latin typeface="Bodoni MT"/>
        <a:ea typeface=""/>
        <a:cs typeface=""/>
        <a:font script="Cyrl" typeface="Times New Roman"/>
        <a:font script="Grek" typeface="Times New Roman"/>
        <a:font script="Jpan" typeface="HG明朝E"/>
        <a:font script="Hang" typeface="HY목각파임B"/>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Verdana"/>
        <a:ea typeface=""/>
        <a:cs typeface=""/>
        <a:font script="Jpan" typeface="ＭＳ Ｐゴシック"/>
        <a:font script="Hang" typeface="맑은 고딕"/>
        <a:font script="Hans" typeface="华文楷体"/>
        <a:font script="Hant" typeface="新細明體"/>
        <a:font script="Arab" typeface="Arial"/>
        <a:font script="Hebr" typeface="Arial"/>
        <a:font script="Thai" typeface="Cord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Carnival">
      <a:fillStyleLst>
        <a:solidFill>
          <a:schemeClr val="phClr">
            <a:tint val="100000"/>
          </a:schemeClr>
        </a:solidFill>
        <a:gradFill rotWithShape="1">
          <a:gsLst>
            <a:gs pos="0">
              <a:schemeClr val="phClr">
                <a:tint val="75000"/>
                <a:satMod val="170000"/>
              </a:schemeClr>
            </a:gs>
            <a:gs pos="37000">
              <a:schemeClr val="phClr">
                <a:tint val="50000"/>
                <a:satMod val="180000"/>
              </a:schemeClr>
            </a:gs>
            <a:gs pos="50000">
              <a:schemeClr val="phClr">
                <a:tint val="46000"/>
                <a:satMod val="180000"/>
              </a:schemeClr>
            </a:gs>
            <a:gs pos="64000">
              <a:schemeClr val="phClr">
                <a:tint val="50000"/>
                <a:satMod val="180000"/>
              </a:schemeClr>
            </a:gs>
            <a:gs pos="100000">
              <a:schemeClr val="phClr">
                <a:tint val="75000"/>
                <a:satMod val="170000"/>
              </a:schemeClr>
            </a:gs>
          </a:gsLst>
          <a:lin ang="5400000" scaled="0"/>
        </a:gradFill>
        <a:gradFill rotWithShape="1">
          <a:gsLst>
            <a:gs pos="0">
              <a:schemeClr val="phClr">
                <a:shade val="35000"/>
                <a:satMod val="190000"/>
              </a:schemeClr>
            </a:gs>
            <a:gs pos="30000">
              <a:schemeClr val="phClr">
                <a:shade val="64000"/>
                <a:satMod val="165000"/>
              </a:schemeClr>
            </a:gs>
            <a:gs pos="46000">
              <a:schemeClr val="phClr">
                <a:shade val="74000"/>
                <a:satMod val="165000"/>
              </a:schemeClr>
            </a:gs>
            <a:gs pos="56000">
              <a:schemeClr val="phClr">
                <a:shade val="74000"/>
                <a:satMod val="165000"/>
              </a:schemeClr>
            </a:gs>
            <a:gs pos="70000">
              <a:schemeClr val="phClr">
                <a:shade val="64000"/>
                <a:satMod val="165000"/>
              </a:schemeClr>
            </a:gs>
            <a:gs pos="100000">
              <a:schemeClr val="phClr">
                <a:shade val="35000"/>
                <a:satMod val="190000"/>
              </a:schemeClr>
            </a:gs>
          </a:gsLst>
          <a:lin ang="5400000" scaled="0"/>
        </a:gradFill>
      </a:fillStyleLst>
      <a:lnStyleLst>
        <a:ln w="5000">
          <a:solidFill>
            <a:schemeClr val="phClr"/>
          </a:solidFill>
          <a:prstDash val="solid"/>
        </a:ln>
        <a:ln w="12700">
          <a:solidFill>
            <a:schemeClr val="phClr"/>
          </a:solidFill>
          <a:prstDash val="solid"/>
        </a:ln>
        <a:ln w="28100">
          <a:solidFill>
            <a:schemeClr val="phClr"/>
          </a:solidFill>
          <a:prstDash val="solid"/>
        </a:ln>
      </a:lnStyleLst>
      <a:effectStyleLst>
        <a:effectStyle>
          <a:effectLst>
            <a:outerShdw blurRad="39000" dist="25400" dir="5400000">
              <a:srgbClr val="1A0000">
                <a:alpha val="35000"/>
              </a:srgbClr>
            </a:outerShdw>
          </a:effectLst>
        </a:effectStyle>
        <a:effectStyle>
          <a:effectLst>
            <a:outerShdw blurRad="39000" dist="25000" dir="5400000">
              <a:srgbClr val="1A0000">
                <a:alpha val="40000"/>
              </a:srgbClr>
            </a:outerShdw>
          </a:effectLst>
        </a:effectStyle>
        <a:effectStyle>
          <a:effectLst>
            <a:outerShdw blurRad="39000" dist="25000" dir="5400000">
              <a:srgbClr val="000000">
                <a:alpha val="40000"/>
              </a:srgbClr>
            </a:outerShdw>
          </a:effectLst>
          <a:scene3d>
            <a:camera prst="orthographicFront">
              <a:rot lat="0" lon="0" rev="0"/>
            </a:camera>
            <a:lightRig rig="contrasting" dir="tr">
              <a:rot lat="0" lon="0" rev="7000000"/>
            </a:lightRig>
          </a:scene3d>
          <a:sp3d prstMaterial="powder">
            <a:bevelT w="110000" h="50000"/>
          </a:sp3d>
        </a:effectStyle>
      </a:effectStyleLst>
      <a:bgFillStyleLst>
        <a:solidFill>
          <a:schemeClr val="phClr">
            <a:tint val="100000"/>
          </a:schemeClr>
        </a:solidFill>
        <a:gradFill rotWithShape="1">
          <a:gsLst>
            <a:gs pos="0">
              <a:schemeClr val="phClr">
                <a:shade val="68000"/>
                <a:satMod val="150000"/>
              </a:schemeClr>
            </a:gs>
            <a:gs pos="40000">
              <a:schemeClr val="phClr">
                <a:tint val="90000"/>
                <a:satMod val="220000"/>
              </a:schemeClr>
            </a:gs>
            <a:gs pos="50000">
              <a:schemeClr val="phClr">
                <a:tint val="86500"/>
                <a:satMod val="255000"/>
              </a:schemeClr>
            </a:gs>
            <a:gs pos="53000">
              <a:schemeClr val="phClr">
                <a:tint val="86500"/>
                <a:satMod val="255000"/>
              </a:schemeClr>
            </a:gs>
            <a:gs pos="62000">
              <a:schemeClr val="phClr">
                <a:tint val="90000"/>
                <a:satMod val="220000"/>
              </a:schemeClr>
            </a:gs>
            <a:gs pos="100000">
              <a:schemeClr val="phClr">
                <a:shade val="68000"/>
                <a:satMod val="150000"/>
              </a:schemeClr>
            </a:gs>
          </a:gsLst>
          <a:lin ang="5400000" scaled="0"/>
        </a:gradFill>
        <a:blipFill>
          <a:blip xmlns:r="http://schemas.openxmlformats.org/officeDocument/2006/relationships" r:embed="rId1">
            <a:duotone>
              <a:schemeClr val="phClr">
                <a:tint val="95000"/>
                <a:satMod val="190000"/>
              </a:schemeClr>
              <a:schemeClr val="phClr">
                <a:shade val="78000"/>
                <a:satMod val="180000"/>
              </a:schemeClr>
            </a:duotone>
          </a:blip>
          <a:tile tx="0" ty="0" sx="100000" sy="100000" flip="none" algn="tl"/>
        </a:blipFill>
      </a:bgFillStyleLst>
    </a:fmtScheme>
  </a:themeElements>
  <a:objectDefaults/>
  <a:extraClrSchemeLst/>
</a:theme>
</file>

<file path=ppt/theme/theme2.xml><?xml version="1.0" encoding="utf-8"?>
<a:theme xmlns:a="http://schemas.openxmlformats.org/drawingml/2006/main" name="Motiv systému Office">
  <a:themeElements>
    <a:clrScheme name="Kancelář">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Karnevalový motiv</Template>
  <TotalTime>389</TotalTime>
  <Words>2367</Words>
  <Application>Microsoft Office PowerPoint</Application>
  <PresentationFormat>Předvádění na obrazovce (4:3)</PresentationFormat>
  <Paragraphs>337</Paragraphs>
  <Slides>20</Slides>
  <Notes>2</Notes>
  <HiddenSlides>0</HiddenSlides>
  <MMClips>0</MMClips>
  <ScaleCrop>false</ScaleCrop>
  <HeadingPairs>
    <vt:vector size="4" baseType="variant">
      <vt:variant>
        <vt:lpstr>Motiv</vt:lpstr>
      </vt:variant>
      <vt:variant>
        <vt:i4>1</vt:i4>
      </vt:variant>
      <vt:variant>
        <vt:lpstr>Nadpisy snímků</vt:lpstr>
      </vt:variant>
      <vt:variant>
        <vt:i4>20</vt:i4>
      </vt:variant>
    </vt:vector>
  </HeadingPairs>
  <TitlesOfParts>
    <vt:vector size="21" baseType="lpstr">
      <vt:lpstr>Carnival</vt:lpstr>
      <vt:lpstr>Prezentace aplikace PowerPoint</vt:lpstr>
      <vt:lpstr>Prezentace aplikace PowerPoint</vt:lpstr>
      <vt:lpstr>FREE TIME, HOBBIES</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vector>
  </TitlesOfParts>
  <Company>HP</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 SIMPLE/PRESENT CONTINUOUS</dc:title>
  <dc:creator>Lenka</dc:creator>
  <cp:lastModifiedBy>Lenka</cp:lastModifiedBy>
  <cp:revision>78</cp:revision>
  <dcterms:created xsi:type="dcterms:W3CDTF">2012-05-01T19:30:13Z</dcterms:created>
  <dcterms:modified xsi:type="dcterms:W3CDTF">2012-06-24T22:03:33Z</dcterms:modified>
</cp:coreProperties>
</file>