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5" d="100"/>
          <a:sy n="125" d="100"/>
        </p:scale>
        <p:origin x="480" y="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NÁZEV:VY_32_INOVACE_3.2.8.2.P14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AUTOR:Postupová</a:t>
          </a:r>
          <a:r>
            <a:rPr lang="cs-CZ" sz="2000" smtClean="0"/>
            <a:t>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Desetiminutovka z </a:t>
          </a:r>
          <a:r>
            <a:rPr lang="cs-CZ" sz="2000" smtClean="0"/>
            <a:t>geometrie pro 3.roč.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AUTOR:Postupová</a:t>
          </a:r>
          <a:r>
            <a:rPr lang="cs-CZ" sz="2000" kern="1200" smtClean="0"/>
            <a:t> Alena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NÁZEV:VY_32_INOVACE_3.2.8.2.P14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Desetiminutovka z </a:t>
          </a:r>
          <a:r>
            <a:rPr lang="cs-CZ" sz="2000" kern="1200" smtClean="0"/>
            <a:t>geometrie pro 3.roč.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C6DE1-3CAB-419D-808A-CF3E11A4E20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31398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7111179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241974"/>
            <a:ext cx="842493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                                              </a:t>
            </a:r>
            <a:r>
              <a:rPr lang="cs-CZ" sz="2400" b="1" dirty="0" smtClean="0">
                <a:solidFill>
                  <a:srgbClr val="FF0000"/>
                </a:solidFill>
              </a:rPr>
              <a:t>A n o t a c e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/>
              <a:t>Žáci si přečtou zadání a pak začnou rýsovat jednotlivé úkoly.</a:t>
            </a:r>
          </a:p>
          <a:p>
            <a:r>
              <a:rPr lang="cs-CZ" sz="2400" dirty="0" smtClean="0"/>
              <a:t>Na vypracování mají deset minut.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460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124744"/>
            <a:ext cx="6980885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Narýsuj bod </a:t>
            </a:r>
            <a:r>
              <a:rPr lang="cs-CZ" sz="2400" b="1" dirty="0" smtClean="0"/>
              <a:t>K </a:t>
            </a:r>
            <a:r>
              <a:rPr lang="cs-CZ" sz="2400" dirty="0" smtClean="0"/>
              <a:t>, veď tímto bodem přímky </a:t>
            </a:r>
            <a:r>
              <a:rPr lang="cs-CZ" sz="2400" b="1" i="1" dirty="0" smtClean="0"/>
              <a:t>a , b  , c .</a:t>
            </a:r>
          </a:p>
          <a:p>
            <a:r>
              <a:rPr lang="cs-CZ" sz="2400" b="1" i="1" dirty="0"/>
              <a:t> </a:t>
            </a:r>
            <a:r>
              <a:rPr lang="cs-CZ" sz="2400" b="1" i="1" dirty="0" smtClean="0"/>
              <a:t>      </a:t>
            </a:r>
            <a:r>
              <a:rPr lang="cs-CZ" sz="2400" dirty="0" smtClean="0"/>
              <a:t>Vyznač na přímce </a:t>
            </a:r>
            <a:r>
              <a:rPr lang="cs-CZ" sz="2400" b="1" i="1" dirty="0" smtClean="0"/>
              <a:t>a </a:t>
            </a:r>
            <a:r>
              <a:rPr lang="cs-CZ" sz="2400" dirty="0" smtClean="0"/>
              <a:t>bod</a:t>
            </a:r>
            <a:r>
              <a:rPr lang="cs-CZ" sz="2400" b="1" i="1" dirty="0" smtClean="0"/>
              <a:t> R</a:t>
            </a:r>
            <a:r>
              <a:rPr lang="cs-CZ" sz="2400" dirty="0" smtClean="0"/>
              <a:t>, na přímce </a:t>
            </a:r>
            <a:r>
              <a:rPr lang="cs-CZ" sz="2400" b="1" i="1" dirty="0" smtClean="0"/>
              <a:t>b</a:t>
            </a:r>
            <a:r>
              <a:rPr lang="cs-CZ" sz="2400" dirty="0" smtClean="0"/>
              <a:t> bod </a:t>
            </a:r>
            <a:r>
              <a:rPr lang="cs-CZ" sz="2400" b="1" i="1" dirty="0" smtClean="0"/>
              <a:t>T </a:t>
            </a:r>
            <a:r>
              <a:rPr lang="cs-CZ" sz="2400" dirty="0" smtClean="0"/>
              <a:t>,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na přímce </a:t>
            </a:r>
            <a:r>
              <a:rPr lang="cs-CZ" sz="2400" b="1" i="1" dirty="0" smtClean="0"/>
              <a:t>c</a:t>
            </a:r>
            <a:r>
              <a:rPr lang="cs-CZ" sz="2400" dirty="0" smtClean="0"/>
              <a:t> bod </a:t>
            </a:r>
            <a:r>
              <a:rPr lang="cs-CZ" sz="2400" b="1" dirty="0" smtClean="0"/>
              <a:t>U</a:t>
            </a:r>
            <a:r>
              <a:rPr lang="cs-CZ" sz="2400" dirty="0" smtClean="0"/>
              <a:t> tak , aby </a:t>
            </a:r>
            <a:r>
              <a:rPr lang="cs-CZ" sz="2400" b="1" i="1" dirty="0" smtClean="0"/>
              <a:t>KR=KT=KU </a:t>
            </a:r>
            <a:r>
              <a:rPr lang="cs-CZ" sz="2400" dirty="0" smtClean="0"/>
              <a:t>.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</a:t>
            </a:r>
            <a:r>
              <a:rPr lang="cs-CZ" sz="2400" dirty="0" smtClean="0"/>
              <a:t>Mohou body</a:t>
            </a:r>
            <a:r>
              <a:rPr lang="cs-CZ" sz="2400" i="1" dirty="0" smtClean="0"/>
              <a:t> </a:t>
            </a:r>
            <a:r>
              <a:rPr lang="cs-CZ" sz="2400" b="1" i="1" dirty="0" smtClean="0"/>
              <a:t>R</a:t>
            </a:r>
            <a:r>
              <a:rPr lang="cs-CZ" sz="2400" i="1" dirty="0" smtClean="0"/>
              <a:t> , </a:t>
            </a:r>
            <a:r>
              <a:rPr lang="cs-CZ" sz="2400" b="1" i="1" dirty="0" smtClean="0"/>
              <a:t>T</a:t>
            </a:r>
            <a:r>
              <a:rPr lang="cs-CZ" sz="2400" i="1" dirty="0" smtClean="0"/>
              <a:t> , </a:t>
            </a:r>
            <a:r>
              <a:rPr lang="cs-CZ" sz="2400" b="1" i="1" dirty="0" smtClean="0"/>
              <a:t>U  </a:t>
            </a:r>
            <a:r>
              <a:rPr lang="cs-CZ" sz="2400" dirty="0" smtClean="0"/>
              <a:t>ležet na kružnici , jejímž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středem je bod </a:t>
            </a:r>
            <a:r>
              <a:rPr lang="cs-CZ" sz="2400" b="1" i="1" dirty="0" smtClean="0"/>
              <a:t>K </a:t>
            </a:r>
            <a:r>
              <a:rPr lang="cs-CZ" sz="2400" dirty="0" smtClean="0"/>
              <a:t>?</a:t>
            </a:r>
          </a:p>
          <a:p>
            <a:pPr marL="457200" indent="-457200">
              <a:buAutoNum type="arabicPeriod" startAt="2"/>
            </a:pPr>
            <a:r>
              <a:rPr lang="cs-CZ" sz="2400" dirty="0" smtClean="0"/>
              <a:t>Úsečky </a:t>
            </a:r>
            <a:r>
              <a:rPr lang="cs-CZ" sz="2400" b="1" i="1" dirty="0" smtClean="0"/>
              <a:t>KR </a:t>
            </a:r>
            <a:r>
              <a:rPr lang="cs-CZ" sz="2400" dirty="0" smtClean="0"/>
              <a:t>,</a:t>
            </a:r>
            <a:r>
              <a:rPr lang="cs-CZ" sz="2400" b="1" i="1" dirty="0" smtClean="0"/>
              <a:t> KT </a:t>
            </a:r>
            <a:r>
              <a:rPr lang="cs-CZ" sz="2400" dirty="0" smtClean="0"/>
              <a:t>a</a:t>
            </a:r>
            <a:r>
              <a:rPr lang="cs-CZ" sz="2400" b="1" i="1" dirty="0" smtClean="0"/>
              <a:t> KU </a:t>
            </a:r>
            <a:r>
              <a:rPr lang="cs-CZ" sz="2400" dirty="0" smtClean="0"/>
              <a:t> jsou </a:t>
            </a:r>
            <a:r>
              <a:rPr lang="cs-CZ" sz="2400" b="1" dirty="0" smtClean="0"/>
              <a:t>poloměrem – průměrem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 kružnice.</a:t>
            </a:r>
          </a:p>
          <a:p>
            <a:r>
              <a:rPr lang="cs-CZ" sz="2400" dirty="0" smtClean="0"/>
              <a:t>3.    Narýsuj v tomto obrazci úsečky </a:t>
            </a:r>
            <a:r>
              <a:rPr lang="cs-CZ" sz="2400" b="1" i="1" dirty="0" smtClean="0"/>
              <a:t>RT</a:t>
            </a:r>
            <a:r>
              <a:rPr lang="cs-CZ" sz="2400" dirty="0" smtClean="0"/>
              <a:t> , </a:t>
            </a:r>
            <a:r>
              <a:rPr lang="cs-CZ" sz="2400" b="1" i="1" dirty="0" smtClean="0"/>
              <a:t>TU</a:t>
            </a:r>
            <a:r>
              <a:rPr lang="cs-CZ" sz="2400" dirty="0" smtClean="0"/>
              <a:t> , </a:t>
            </a:r>
            <a:r>
              <a:rPr lang="cs-CZ" sz="2400" b="1" i="1" dirty="0" smtClean="0"/>
              <a:t>RU </a:t>
            </a:r>
            <a:r>
              <a:rPr lang="cs-CZ" sz="2400" dirty="0" smtClean="0"/>
              <a:t>.</a:t>
            </a:r>
          </a:p>
          <a:p>
            <a:pPr marL="457200" indent="-457200">
              <a:buAutoNum type="arabicPeriod" startAt="4"/>
            </a:pPr>
            <a:r>
              <a:rPr lang="cs-CZ" sz="2400" dirty="0" smtClean="0"/>
              <a:t>Vybarvi geometrický tvar , který ti vznikl .</a:t>
            </a:r>
          </a:p>
          <a:p>
            <a:pPr marL="457200" indent="-457200">
              <a:buAutoNum type="arabicPeriod" startAt="4"/>
            </a:pPr>
            <a:r>
              <a:rPr lang="cs-CZ" sz="2400" dirty="0"/>
              <a:t> </a:t>
            </a:r>
            <a:r>
              <a:rPr lang="cs-CZ" sz="2400" dirty="0" smtClean="0"/>
              <a:t>Porovnej úsečky </a:t>
            </a:r>
            <a:r>
              <a:rPr lang="cs-CZ" sz="2400" b="1" i="1" dirty="0" smtClean="0"/>
              <a:t>RT     TU</a:t>
            </a:r>
            <a:r>
              <a:rPr lang="cs-CZ" sz="2400" dirty="0" smtClean="0"/>
              <a:t> ,</a:t>
            </a:r>
            <a:r>
              <a:rPr lang="cs-CZ" sz="2400" b="1" i="1" dirty="0" smtClean="0"/>
              <a:t>TU      RU </a:t>
            </a:r>
            <a:r>
              <a:rPr lang="cs-CZ" sz="2400" dirty="0" smtClean="0"/>
              <a:t>,</a:t>
            </a:r>
            <a:r>
              <a:rPr lang="cs-CZ" sz="2400" b="1" i="1" dirty="0" smtClean="0"/>
              <a:t> RT      RU</a:t>
            </a:r>
            <a:r>
              <a:rPr lang="cs-CZ" sz="2400" dirty="0"/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4018793" y="4581344"/>
            <a:ext cx="288032" cy="1440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186772" y="4581344"/>
            <a:ext cx="288032" cy="1440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499853" y="4581344"/>
            <a:ext cx="288032" cy="1440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1714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2060848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                             Ř e š e n í 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0490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Vývojový diagram: spojnice 9"/>
          <p:cNvSpPr/>
          <p:nvPr/>
        </p:nvSpPr>
        <p:spPr>
          <a:xfrm>
            <a:off x="1327928" y="1340768"/>
            <a:ext cx="3960440" cy="40324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dirty="0"/>
              <a:t>RT     TU</a:t>
            </a:r>
            <a:r>
              <a:rPr lang="cs-CZ" dirty="0"/>
              <a:t> ,</a:t>
            </a:r>
            <a:r>
              <a:rPr lang="cs-CZ" b="1" i="1" dirty="0"/>
              <a:t>TU      RU </a:t>
            </a:r>
            <a:r>
              <a:rPr lang="cs-CZ" dirty="0"/>
              <a:t>,</a:t>
            </a:r>
            <a:r>
              <a:rPr lang="cs-CZ" b="1" i="1" dirty="0"/>
              <a:t> RT      RU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40846" y="3172326"/>
            <a:ext cx="4203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+K</a:t>
            </a:r>
            <a:endParaRPr lang="cs-CZ" dirty="0"/>
          </a:p>
        </p:txBody>
      </p:sp>
      <p:cxnSp>
        <p:nvCxnSpPr>
          <p:cNvPr id="13" name="Přímá spojnice 12"/>
          <p:cNvCxnSpPr/>
          <p:nvPr/>
        </p:nvCxnSpPr>
        <p:spPr>
          <a:xfrm flipV="1">
            <a:off x="1285882" y="1340768"/>
            <a:ext cx="4654270" cy="35283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258318" y="1383656"/>
            <a:ext cx="3862182" cy="37850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3250041" y="877362"/>
            <a:ext cx="77172" cy="38071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962425" y="468449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153254" y="134076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351000" y="692696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901549" y="2002342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230974" y="1062028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687258" y="1638092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2" name="Rovnoramenný trojúhelník 1"/>
          <p:cNvSpPr/>
          <p:nvPr/>
        </p:nvSpPr>
        <p:spPr>
          <a:xfrm rot="178751">
            <a:off x="1852602" y="1354136"/>
            <a:ext cx="3028327" cy="725430"/>
          </a:xfrm>
          <a:prstGeom prst="triangle">
            <a:avLst>
              <a:gd name="adj" fmla="val 4799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908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196752"/>
            <a:ext cx="27968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Byly použity </a:t>
            </a:r>
            <a:r>
              <a:rPr lang="cs-CZ" smtClean="0"/>
              <a:t>vlastní obrázky.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867530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185</Words>
  <Application>Microsoft Office PowerPoint</Application>
  <PresentationFormat>Předvádění na obrazovce (4:3)</PresentationFormat>
  <Paragraphs>33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Postupová Alena</dc:creator>
  <cp:lastModifiedBy>Alena</cp:lastModifiedBy>
  <cp:revision>20</cp:revision>
  <cp:lastPrinted>2011-11-07T13:07:31Z</cp:lastPrinted>
  <dcterms:created xsi:type="dcterms:W3CDTF">2011-11-02T10:29:00Z</dcterms:created>
  <dcterms:modified xsi:type="dcterms:W3CDTF">2012-06-04T17:31:21Z</dcterms:modified>
</cp:coreProperties>
</file>