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B7425EC-0268-4D92-B61F-65F191088373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CFB6B0-F42E-42E3-B72E-B58B51C0EB2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 smtClean="0"/>
              <a:t>Otázky v přítomných časech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VY_32_INOVACE_083_Otázky v přítomných časech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50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8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.12.2011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</a:rPr>
              <a:t>otázky v přítomných časech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</a:t>
            </a:r>
            <a:r>
              <a:rPr lang="cs-CZ" sz="1600" dirty="0" smtClean="0">
                <a:solidFill>
                  <a:schemeClr val="tx2"/>
                </a:solidFill>
              </a:rPr>
              <a:t>tvoření otázek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</a:t>
            </a:r>
            <a:r>
              <a:rPr lang="cs-CZ" sz="1600" dirty="0" smtClean="0">
                <a:solidFill>
                  <a:schemeClr val="tx2"/>
                </a:solidFill>
              </a:rPr>
              <a:t>znalostí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smtClean="0"/>
              <a:t>Otázky v přítomných časech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698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Otázky v přítomných časech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7.r.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15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Make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question</a:t>
            </a:r>
            <a:r>
              <a:rPr lang="cs-CZ" sz="3200" dirty="0" smtClean="0"/>
              <a:t>.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red</a:t>
            </a:r>
            <a:r>
              <a:rPr lang="cs-CZ" sz="3200" dirty="0" smtClean="0">
                <a:solidFill>
                  <a:srgbClr val="FF0000"/>
                </a:solidFill>
              </a:rPr>
              <a:t> part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sentence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answer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6376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05273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1.We go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seven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o‘clock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48880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</a:t>
            </a:r>
            <a:r>
              <a:rPr lang="cs-CZ" sz="3200" dirty="0" err="1" smtClean="0"/>
              <a:t>When</a:t>
            </a:r>
            <a:r>
              <a:rPr lang="cs-CZ" sz="3200" dirty="0" smtClean="0"/>
              <a:t> do </a:t>
            </a:r>
            <a:r>
              <a:rPr lang="cs-CZ" sz="3200" dirty="0" err="1" smtClean="0"/>
              <a:t>we</a:t>
            </a:r>
            <a:r>
              <a:rPr lang="cs-CZ" sz="3200" dirty="0" smtClean="0"/>
              <a:t> go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0912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dirty="0" err="1" smtClean="0"/>
              <a:t>Mickey</a:t>
            </a:r>
            <a:r>
              <a:rPr lang="cs-CZ" sz="3200" dirty="0" smtClean="0"/>
              <a:t> </a:t>
            </a:r>
            <a:r>
              <a:rPr lang="cs-CZ" sz="3200" dirty="0" err="1" smtClean="0"/>
              <a:t>plays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tennis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on </a:t>
            </a:r>
            <a:r>
              <a:rPr lang="cs-CZ" sz="3200" dirty="0" err="1" smtClean="0"/>
              <a:t>Fridays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98972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does</a:t>
            </a:r>
            <a:r>
              <a:rPr lang="cs-CZ" sz="3200" dirty="0" smtClean="0"/>
              <a:t> </a:t>
            </a:r>
            <a:r>
              <a:rPr lang="cs-CZ" sz="3200" dirty="0" err="1" smtClean="0"/>
              <a:t>Mickey</a:t>
            </a:r>
            <a:r>
              <a:rPr lang="cs-CZ" sz="3200" dirty="0" smtClean="0"/>
              <a:t> play on </a:t>
            </a:r>
            <a:r>
              <a:rPr lang="cs-CZ" sz="3200" dirty="0" err="1" smtClean="0"/>
              <a:t>Fridays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8708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</a:rPr>
              <a:t>singing</a:t>
            </a:r>
            <a:r>
              <a:rPr lang="cs-CZ" sz="3200" dirty="0" smtClean="0">
                <a:solidFill>
                  <a:srgbClr val="FF0000"/>
                </a:solidFill>
              </a:rPr>
              <a:t> a nice song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80928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</a:t>
            </a:r>
            <a:r>
              <a:rPr lang="cs-CZ" sz="3200" dirty="0" err="1" smtClean="0"/>
              <a:t>What</a:t>
            </a:r>
            <a:r>
              <a:rPr lang="cs-CZ" sz="3200" dirty="0" smtClean="0"/>
              <a:t> are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doing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7644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He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London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</a:t>
            </a:r>
            <a:r>
              <a:rPr lang="cs-CZ" sz="3200" dirty="0" err="1" smtClean="0"/>
              <a:t>Where</a:t>
            </a:r>
            <a:r>
              <a:rPr lang="cs-CZ" sz="3200" dirty="0" smtClean="0"/>
              <a:t> </a:t>
            </a:r>
            <a:r>
              <a:rPr lang="cs-CZ" sz="3200" dirty="0" err="1" smtClean="0"/>
              <a:t>does</a:t>
            </a:r>
            <a:r>
              <a:rPr lang="cs-CZ" sz="3200" dirty="0" smtClean="0"/>
              <a:t> he </a:t>
            </a:r>
            <a:r>
              <a:rPr lang="cs-CZ" sz="3200" dirty="0" err="1" smtClean="0"/>
              <a:t>come</a:t>
            </a:r>
            <a:r>
              <a:rPr lang="cs-CZ" sz="3200" dirty="0" smtClean="0"/>
              <a:t> </a:t>
            </a:r>
            <a:r>
              <a:rPr lang="cs-CZ" sz="3200" dirty="0" err="1" smtClean="0"/>
              <a:t>from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0344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412776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</a:t>
            </a:r>
            <a:r>
              <a:rPr lang="cs-CZ" sz="3200" dirty="0" err="1" smtClean="0"/>
              <a:t>You</a:t>
            </a:r>
            <a:r>
              <a:rPr lang="cs-CZ" sz="3200" dirty="0" smtClean="0"/>
              <a:t> are </a:t>
            </a:r>
            <a:r>
              <a:rPr lang="cs-CZ" sz="3200" dirty="0" err="1" smtClean="0"/>
              <a:t>reading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very </a:t>
            </a:r>
            <a:r>
              <a:rPr lang="cs-CZ" sz="3200" dirty="0" err="1" smtClean="0">
                <a:solidFill>
                  <a:srgbClr val="FF0000"/>
                </a:solidFill>
              </a:rPr>
              <a:t>well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1443" y="2468751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</a:t>
            </a:r>
            <a:r>
              <a:rPr lang="cs-CZ" sz="3200" dirty="0" err="1" smtClean="0"/>
              <a:t>How</a:t>
            </a:r>
            <a:r>
              <a:rPr lang="cs-CZ" sz="3200" dirty="0" smtClean="0"/>
              <a:t> are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reading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804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6876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</a:t>
            </a:r>
            <a:r>
              <a:rPr lang="cs-CZ" sz="3200" dirty="0" smtClean="0">
                <a:solidFill>
                  <a:srgbClr val="FF0000"/>
                </a:solidFill>
              </a:rPr>
              <a:t>My </a:t>
            </a:r>
            <a:r>
              <a:rPr lang="cs-CZ" sz="3200" dirty="0" err="1" smtClean="0">
                <a:solidFill>
                  <a:srgbClr val="FF0000"/>
                </a:solidFill>
              </a:rPr>
              <a:t>mum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cooks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636912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</a:t>
            </a:r>
            <a:r>
              <a:rPr lang="cs-CZ" sz="3200" dirty="0" err="1" smtClean="0"/>
              <a:t>Who</a:t>
            </a:r>
            <a:r>
              <a:rPr lang="cs-CZ" sz="3200" dirty="0" smtClean="0"/>
              <a:t> </a:t>
            </a:r>
            <a:r>
              <a:rPr lang="cs-CZ" sz="3200" dirty="0" err="1" smtClean="0"/>
              <a:t>cooks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639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 </a:t>
            </a:r>
            <a:r>
              <a:rPr lang="cs-CZ" sz="3200" dirty="0" err="1" smtClean="0"/>
              <a:t>We</a:t>
            </a:r>
            <a:r>
              <a:rPr lang="cs-CZ" sz="3200" dirty="0" smtClean="0"/>
              <a:t> are </a:t>
            </a:r>
            <a:r>
              <a:rPr lang="cs-CZ" sz="3200" dirty="0" err="1" smtClean="0"/>
              <a:t>feeding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 dog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416532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 </a:t>
            </a:r>
            <a:r>
              <a:rPr lang="cs-CZ" sz="3200" dirty="0" err="1" smtClean="0"/>
              <a:t>What</a:t>
            </a:r>
            <a:r>
              <a:rPr lang="cs-CZ" sz="3200" dirty="0" smtClean="0"/>
              <a:t> are </a:t>
            </a:r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feeding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07534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68760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8. </a:t>
            </a:r>
            <a:r>
              <a:rPr lang="cs-CZ" sz="3200" dirty="0" err="1" smtClean="0"/>
              <a:t>They</a:t>
            </a:r>
            <a:r>
              <a:rPr lang="cs-CZ" sz="3200" dirty="0" smtClean="0"/>
              <a:t> do </a:t>
            </a:r>
            <a:r>
              <a:rPr lang="cs-CZ" sz="3200" dirty="0" err="1" smtClean="0">
                <a:solidFill>
                  <a:srgbClr val="FF0000"/>
                </a:solidFill>
              </a:rPr>
              <a:t>their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homework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85325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8. </a:t>
            </a:r>
            <a:r>
              <a:rPr lang="cs-CZ" sz="3200" dirty="0" err="1" smtClean="0"/>
              <a:t>What</a:t>
            </a:r>
            <a:r>
              <a:rPr lang="cs-CZ" sz="3200" dirty="0" smtClean="0"/>
              <a:t> do </a:t>
            </a:r>
            <a:r>
              <a:rPr lang="cs-CZ" sz="3200" dirty="0" err="1" smtClean="0"/>
              <a:t>they</a:t>
            </a:r>
            <a:r>
              <a:rPr lang="cs-CZ" sz="3200" dirty="0" smtClean="0"/>
              <a:t> do?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465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77768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1.We go to </a:t>
            </a:r>
            <a:r>
              <a:rPr lang="cs-CZ" sz="3200" dirty="0" err="1">
                <a:solidFill>
                  <a:prstClr val="black"/>
                </a:solidFill>
              </a:rPr>
              <a:t>school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at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seven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o‘clock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3997" y="1061447"/>
            <a:ext cx="77768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2. </a:t>
            </a:r>
            <a:r>
              <a:rPr lang="cs-CZ" sz="3200" dirty="0" err="1">
                <a:solidFill>
                  <a:prstClr val="black"/>
                </a:solidFill>
              </a:rPr>
              <a:t>Mickey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plays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tennis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on </a:t>
            </a:r>
            <a:r>
              <a:rPr lang="cs-CZ" sz="3200" dirty="0" err="1">
                <a:solidFill>
                  <a:prstClr val="black"/>
                </a:solidFill>
              </a:rPr>
              <a:t>Fridays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1622737"/>
            <a:ext cx="75608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3. </a:t>
            </a:r>
            <a:r>
              <a:rPr lang="cs-CZ" sz="3200" dirty="0" err="1">
                <a:solidFill>
                  <a:prstClr val="black"/>
                </a:solidFill>
              </a:rPr>
              <a:t>They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srgbClr val="FF0000"/>
                </a:solidFill>
              </a:rPr>
              <a:t>are </a:t>
            </a:r>
            <a:r>
              <a:rPr lang="cs-CZ" sz="3200" dirty="0" err="1">
                <a:solidFill>
                  <a:srgbClr val="FF0000"/>
                </a:solidFill>
              </a:rPr>
              <a:t>singing</a:t>
            </a:r>
            <a:r>
              <a:rPr lang="cs-CZ" sz="3200" dirty="0">
                <a:solidFill>
                  <a:srgbClr val="FF0000"/>
                </a:solidFill>
              </a:rPr>
              <a:t> a nice song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72600" y="2206309"/>
            <a:ext cx="75608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4. He </a:t>
            </a:r>
            <a:r>
              <a:rPr lang="cs-CZ" sz="3200" dirty="0" err="1">
                <a:solidFill>
                  <a:prstClr val="black"/>
                </a:solidFill>
              </a:rPr>
              <a:t>comes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from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srgbClr val="FF0000"/>
                </a:solidFill>
              </a:rPr>
              <a:t>London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2791084"/>
            <a:ext cx="79928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5. </a:t>
            </a:r>
            <a:r>
              <a:rPr lang="cs-CZ" sz="3200" dirty="0" err="1">
                <a:solidFill>
                  <a:prstClr val="black"/>
                </a:solidFill>
              </a:rPr>
              <a:t>You</a:t>
            </a:r>
            <a:r>
              <a:rPr lang="cs-CZ" sz="3200" dirty="0">
                <a:solidFill>
                  <a:prstClr val="black"/>
                </a:solidFill>
              </a:rPr>
              <a:t> are </a:t>
            </a:r>
            <a:r>
              <a:rPr lang="cs-CZ" sz="3200" dirty="0" err="1">
                <a:solidFill>
                  <a:prstClr val="black"/>
                </a:solidFill>
              </a:rPr>
              <a:t>reading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srgbClr val="FF0000"/>
                </a:solidFill>
              </a:rPr>
              <a:t>very </a:t>
            </a:r>
            <a:r>
              <a:rPr lang="cs-CZ" sz="3200" dirty="0" err="1">
                <a:solidFill>
                  <a:srgbClr val="FF0000"/>
                </a:solidFill>
              </a:rPr>
              <a:t>well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3375859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6. </a:t>
            </a:r>
            <a:r>
              <a:rPr lang="cs-CZ" sz="3200" dirty="0">
                <a:solidFill>
                  <a:srgbClr val="FF0000"/>
                </a:solidFill>
              </a:rPr>
              <a:t>My </a:t>
            </a:r>
            <a:r>
              <a:rPr lang="cs-CZ" sz="3200" dirty="0" err="1">
                <a:solidFill>
                  <a:srgbClr val="FF0000"/>
                </a:solidFill>
              </a:rPr>
              <a:t>mum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cooks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every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day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772600" y="3960634"/>
            <a:ext cx="4335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7. </a:t>
            </a:r>
            <a:r>
              <a:rPr lang="cs-CZ" sz="3200" dirty="0" err="1">
                <a:solidFill>
                  <a:prstClr val="black"/>
                </a:solidFill>
              </a:rPr>
              <a:t>We</a:t>
            </a:r>
            <a:r>
              <a:rPr lang="cs-CZ" sz="3200" dirty="0">
                <a:solidFill>
                  <a:prstClr val="black"/>
                </a:solidFill>
              </a:rPr>
              <a:t> are </a:t>
            </a:r>
            <a:r>
              <a:rPr lang="cs-CZ" sz="3200" dirty="0" err="1">
                <a:solidFill>
                  <a:prstClr val="black"/>
                </a:solidFill>
              </a:rPr>
              <a:t>feeding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srgbClr val="FF0000"/>
                </a:solidFill>
              </a:rPr>
              <a:t>a dog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772600" y="4545409"/>
            <a:ext cx="79928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8. </a:t>
            </a:r>
            <a:r>
              <a:rPr lang="cs-CZ" sz="3200" dirty="0" err="1">
                <a:solidFill>
                  <a:prstClr val="black"/>
                </a:solidFill>
              </a:rPr>
              <a:t>They</a:t>
            </a:r>
            <a:r>
              <a:rPr lang="cs-CZ" sz="3200" dirty="0">
                <a:solidFill>
                  <a:prstClr val="black"/>
                </a:solidFill>
              </a:rPr>
              <a:t> do </a:t>
            </a:r>
            <a:r>
              <a:rPr lang="cs-CZ" sz="3200" dirty="0" err="1">
                <a:solidFill>
                  <a:srgbClr val="FF0000"/>
                </a:solidFill>
              </a:rPr>
              <a:t>their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srgbClr val="FF0000"/>
                </a:solidFill>
              </a:rPr>
              <a:t>homework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591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1. </a:t>
            </a:r>
            <a:r>
              <a:rPr lang="cs-CZ" sz="3200" dirty="0" err="1">
                <a:solidFill>
                  <a:prstClr val="black"/>
                </a:solidFill>
              </a:rPr>
              <a:t>When</a:t>
            </a:r>
            <a:r>
              <a:rPr lang="cs-CZ" sz="3200" dirty="0">
                <a:solidFill>
                  <a:prstClr val="black"/>
                </a:solidFill>
              </a:rPr>
              <a:t> do </a:t>
            </a:r>
            <a:r>
              <a:rPr lang="cs-CZ" sz="3200" dirty="0" err="1">
                <a:solidFill>
                  <a:prstClr val="black"/>
                </a:solidFill>
              </a:rPr>
              <a:t>we</a:t>
            </a:r>
            <a:r>
              <a:rPr lang="cs-CZ" sz="3200" dirty="0">
                <a:solidFill>
                  <a:prstClr val="black"/>
                </a:solidFill>
              </a:rPr>
              <a:t> go to </a:t>
            </a:r>
            <a:r>
              <a:rPr lang="cs-CZ" sz="3200" dirty="0" err="1">
                <a:solidFill>
                  <a:prstClr val="black"/>
                </a:solidFill>
              </a:rPr>
              <a:t>school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1061447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2. </a:t>
            </a:r>
            <a:r>
              <a:rPr lang="cs-CZ" sz="3200" dirty="0" err="1">
                <a:solidFill>
                  <a:prstClr val="black"/>
                </a:solidFill>
              </a:rPr>
              <a:t>What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does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Mickey</a:t>
            </a:r>
            <a:r>
              <a:rPr lang="cs-CZ" sz="3200" dirty="0">
                <a:solidFill>
                  <a:prstClr val="black"/>
                </a:solidFill>
              </a:rPr>
              <a:t> play on </a:t>
            </a:r>
            <a:r>
              <a:rPr lang="cs-CZ" sz="3200" dirty="0" err="1">
                <a:solidFill>
                  <a:prstClr val="black"/>
                </a:solidFill>
              </a:rPr>
              <a:t>Fridays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1646222"/>
            <a:ext cx="43424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3. </a:t>
            </a:r>
            <a:r>
              <a:rPr lang="cs-CZ" sz="3200" dirty="0" err="1">
                <a:solidFill>
                  <a:prstClr val="black"/>
                </a:solidFill>
              </a:rPr>
              <a:t>What</a:t>
            </a:r>
            <a:r>
              <a:rPr lang="cs-CZ" sz="3200" dirty="0">
                <a:solidFill>
                  <a:prstClr val="black"/>
                </a:solidFill>
              </a:rPr>
              <a:t> are </a:t>
            </a:r>
            <a:r>
              <a:rPr lang="cs-CZ" sz="3200" dirty="0" err="1">
                <a:solidFill>
                  <a:prstClr val="black"/>
                </a:solidFill>
              </a:rPr>
              <a:t>they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doing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2230997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4. </a:t>
            </a:r>
            <a:r>
              <a:rPr lang="cs-CZ" sz="3200" dirty="0" err="1">
                <a:solidFill>
                  <a:prstClr val="black"/>
                </a:solidFill>
              </a:rPr>
              <a:t>Where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does</a:t>
            </a:r>
            <a:r>
              <a:rPr lang="cs-CZ" sz="3200" dirty="0">
                <a:solidFill>
                  <a:prstClr val="black"/>
                </a:solidFill>
              </a:rPr>
              <a:t> he </a:t>
            </a:r>
            <a:r>
              <a:rPr lang="cs-CZ" sz="3200" dirty="0" err="1">
                <a:solidFill>
                  <a:prstClr val="black"/>
                </a:solidFill>
              </a:rPr>
              <a:t>come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from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2813400"/>
            <a:ext cx="43834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5. </a:t>
            </a:r>
            <a:r>
              <a:rPr lang="cs-CZ" sz="3200" dirty="0" err="1">
                <a:solidFill>
                  <a:prstClr val="black"/>
                </a:solidFill>
              </a:rPr>
              <a:t>How</a:t>
            </a:r>
            <a:r>
              <a:rPr lang="cs-CZ" sz="3200" dirty="0">
                <a:solidFill>
                  <a:prstClr val="black"/>
                </a:solidFill>
              </a:rPr>
              <a:t> are </a:t>
            </a:r>
            <a:r>
              <a:rPr lang="cs-CZ" sz="3200" dirty="0" err="1">
                <a:solidFill>
                  <a:prstClr val="black"/>
                </a:solidFill>
              </a:rPr>
              <a:t>you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reading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3568" y="3398175"/>
            <a:ext cx="44864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6. </a:t>
            </a:r>
            <a:r>
              <a:rPr lang="cs-CZ" sz="3200" dirty="0" err="1">
                <a:solidFill>
                  <a:prstClr val="black"/>
                </a:solidFill>
              </a:rPr>
              <a:t>Who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cooks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every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day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693506" y="3982950"/>
            <a:ext cx="43635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7. </a:t>
            </a:r>
            <a:r>
              <a:rPr lang="cs-CZ" sz="3200" dirty="0" err="1">
                <a:solidFill>
                  <a:prstClr val="black"/>
                </a:solidFill>
              </a:rPr>
              <a:t>What</a:t>
            </a:r>
            <a:r>
              <a:rPr lang="cs-CZ" sz="3200" dirty="0">
                <a:solidFill>
                  <a:prstClr val="black"/>
                </a:solidFill>
              </a:rPr>
              <a:t> are </a:t>
            </a:r>
            <a:r>
              <a:rPr lang="cs-CZ" sz="3200" dirty="0" err="1">
                <a:solidFill>
                  <a:prstClr val="black"/>
                </a:solidFill>
              </a:rPr>
              <a:t>we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feeding</a:t>
            </a:r>
            <a:r>
              <a:rPr lang="cs-CZ" sz="32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568" y="4567725"/>
            <a:ext cx="37185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8. </a:t>
            </a:r>
            <a:r>
              <a:rPr lang="cs-CZ" sz="3200" dirty="0" err="1">
                <a:solidFill>
                  <a:prstClr val="black"/>
                </a:solidFill>
              </a:rPr>
              <a:t>What</a:t>
            </a:r>
            <a:r>
              <a:rPr lang="cs-CZ" sz="3200" dirty="0">
                <a:solidFill>
                  <a:prstClr val="black"/>
                </a:solidFill>
              </a:rPr>
              <a:t> do </a:t>
            </a:r>
            <a:r>
              <a:rPr lang="cs-CZ" sz="3200" dirty="0" err="1">
                <a:solidFill>
                  <a:prstClr val="black"/>
                </a:solidFill>
              </a:rPr>
              <a:t>they</a:t>
            </a:r>
            <a:r>
              <a:rPr lang="cs-CZ" sz="3200" dirty="0">
                <a:solidFill>
                  <a:prstClr val="black"/>
                </a:solidFill>
              </a:rPr>
              <a:t> do?</a:t>
            </a:r>
          </a:p>
        </p:txBody>
      </p:sp>
    </p:spTree>
    <p:extLst>
      <p:ext uri="{BB962C8B-B14F-4D97-AF65-F5344CB8AC3E}">
        <p14:creationId xmlns:p14="http://schemas.microsoft.com/office/powerpoint/2010/main" val="223235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69269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My </a:t>
            </a:r>
            <a:r>
              <a:rPr lang="cs-CZ" sz="3200" dirty="0" err="1" smtClean="0">
                <a:solidFill>
                  <a:srgbClr val="FF0000"/>
                </a:solidFill>
              </a:rPr>
              <a:t>brother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runs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at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five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1580" y="1628800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Who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runs</a:t>
            </a:r>
            <a:r>
              <a:rPr lang="cs-CZ" sz="3200" dirty="0" smtClean="0">
                <a:solidFill>
                  <a:srgbClr val="FF0000"/>
                </a:solidFill>
              </a:rPr>
              <a:t> to </a:t>
            </a:r>
            <a:r>
              <a:rPr lang="cs-CZ" sz="3200" dirty="0" err="1" smtClean="0">
                <a:solidFill>
                  <a:srgbClr val="FF0000"/>
                </a:solidFill>
              </a:rPr>
              <a:t>school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five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rgbClr val="002060"/>
                </a:solidFill>
              </a:rPr>
              <a:t>What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does</a:t>
            </a:r>
            <a:r>
              <a:rPr lang="cs-CZ" sz="3200" dirty="0" smtClean="0">
                <a:solidFill>
                  <a:srgbClr val="002060"/>
                </a:solidFill>
              </a:rPr>
              <a:t> my </a:t>
            </a:r>
            <a:r>
              <a:rPr lang="cs-CZ" sz="3200" dirty="0" err="1" smtClean="0">
                <a:solidFill>
                  <a:srgbClr val="002060"/>
                </a:solidFill>
              </a:rPr>
              <a:t>brother</a:t>
            </a:r>
            <a:r>
              <a:rPr lang="cs-CZ" sz="3200" dirty="0" smtClean="0">
                <a:solidFill>
                  <a:srgbClr val="002060"/>
                </a:solidFill>
              </a:rPr>
              <a:t> do </a:t>
            </a:r>
            <a:r>
              <a:rPr lang="cs-CZ" sz="3200" dirty="0" err="1" smtClean="0">
                <a:solidFill>
                  <a:srgbClr val="002060"/>
                </a:solidFill>
              </a:rPr>
              <a:t>at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five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dirty="0" err="1" smtClean="0"/>
              <a:t>Where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/>
              <a:t>does</a:t>
            </a:r>
            <a:r>
              <a:rPr lang="cs-CZ" sz="3200" dirty="0" smtClean="0"/>
              <a:t> my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run to?</a:t>
            </a:r>
          </a:p>
          <a:p>
            <a:r>
              <a:rPr lang="cs-CZ" sz="3200" dirty="0" err="1" smtClean="0">
                <a:solidFill>
                  <a:srgbClr val="7030A0"/>
                </a:solidFill>
              </a:rPr>
              <a:t>When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does</a:t>
            </a:r>
            <a:r>
              <a:rPr lang="cs-CZ" sz="3200" dirty="0" smtClean="0">
                <a:solidFill>
                  <a:srgbClr val="7030A0"/>
                </a:solidFill>
              </a:rPr>
              <a:t> my </a:t>
            </a:r>
            <a:r>
              <a:rPr lang="cs-CZ" sz="3200" dirty="0" err="1" smtClean="0">
                <a:solidFill>
                  <a:srgbClr val="7030A0"/>
                </a:solidFill>
              </a:rPr>
              <a:t>brother</a:t>
            </a:r>
            <a:r>
              <a:rPr lang="cs-CZ" sz="3200" dirty="0" smtClean="0">
                <a:solidFill>
                  <a:srgbClr val="7030A0"/>
                </a:solidFill>
              </a:rPr>
              <a:t> run to </a:t>
            </a:r>
            <a:r>
              <a:rPr lang="cs-CZ" sz="3200" dirty="0" err="1" smtClean="0">
                <a:solidFill>
                  <a:srgbClr val="7030A0"/>
                </a:solidFill>
              </a:rPr>
              <a:t>school</a:t>
            </a:r>
            <a:r>
              <a:rPr lang="cs-CZ" sz="3200" dirty="0" smtClean="0">
                <a:solidFill>
                  <a:srgbClr val="7030A0"/>
                </a:solidFill>
              </a:rPr>
              <a:t>?</a:t>
            </a:r>
          </a:p>
          <a:p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48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53685" y="620688"/>
            <a:ext cx="8464448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822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430</Words>
  <Application>Microsoft Office PowerPoint</Application>
  <PresentationFormat>Předvádění na obrazovce (4:3)</PresentationFormat>
  <Paragraphs>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Otázky v přítomných časech</vt:lpstr>
      <vt:lpstr>Prezentace aplikace PowerPoint</vt:lpstr>
      <vt:lpstr>Otázky v přítomných časech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Otázky</dc:title>
  <dc:creator>Nová Sborovna</dc:creator>
  <cp:lastModifiedBy>Kyli</cp:lastModifiedBy>
  <cp:revision>5</cp:revision>
  <dcterms:created xsi:type="dcterms:W3CDTF">2011-12-08T12:02:37Z</dcterms:created>
  <dcterms:modified xsi:type="dcterms:W3CDTF">2012-01-22T10:52:58Z</dcterms:modified>
</cp:coreProperties>
</file>