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NÁZEV:VY_32_INOVACE_3.2.2.1.P05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Vyjmenovaná </a:t>
          </a:r>
          <a:r>
            <a:rPr lang="cs-CZ" sz="2000" dirty="0" smtClean="0"/>
            <a:t>slova a sl. </a:t>
          </a:r>
          <a:r>
            <a:rPr lang="cs-CZ" sz="2000" dirty="0" smtClean="0"/>
            <a:t>odvozená -</a:t>
          </a:r>
          <a:r>
            <a:rPr lang="cs-CZ" sz="2000" dirty="0" smtClean="0"/>
            <a:t>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NÁZEV:VY_32_INOVACE_3.2.2.1.P05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Vyjmenovaná </a:t>
          </a:r>
          <a:r>
            <a:rPr lang="cs-CZ" sz="2000" kern="1200" dirty="0" smtClean="0"/>
            <a:t>slova a sl. </a:t>
          </a:r>
          <a:r>
            <a:rPr lang="cs-CZ" sz="2000" kern="1200" dirty="0" smtClean="0"/>
            <a:t>odvozená -</a:t>
          </a:r>
          <a:r>
            <a:rPr lang="cs-CZ" sz="2000" kern="1200" dirty="0" smtClean="0"/>
            <a:t>S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2437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0351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7504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6820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6698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266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137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9744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054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676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5567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480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5174677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7960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24744"/>
            <a:ext cx="749320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                            A n o t a c e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3200" dirty="0" smtClean="0"/>
              <a:t>          Žáci </a:t>
            </a:r>
            <a:r>
              <a:rPr lang="cs-CZ" sz="3200" dirty="0"/>
              <a:t>se seznamují se slovy příbuznými </a:t>
            </a:r>
            <a:endParaRPr lang="cs-CZ" sz="3200" dirty="0" smtClean="0"/>
          </a:p>
          <a:p>
            <a:r>
              <a:rPr lang="cs-CZ" sz="3200" dirty="0" smtClean="0"/>
              <a:t>          k </a:t>
            </a:r>
            <a:r>
              <a:rPr lang="cs-CZ" sz="3200" dirty="0"/>
              <a:t>jednotlivým vyjmenovaným slovům.</a:t>
            </a:r>
          </a:p>
          <a:p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4296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1702" y="177489"/>
            <a:ext cx="511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7030A0"/>
                </a:solidFill>
              </a:rPr>
              <a:t>S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7030A0"/>
              </a:solidFill>
              <a:effectLst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2" y="1340768"/>
            <a:ext cx="253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 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13484" y="908720"/>
            <a:ext cx="8724632" cy="63709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Syn      </a:t>
            </a:r>
            <a:r>
              <a:rPr lang="cs-CZ" sz="2400" dirty="0" smtClean="0"/>
              <a:t>synovec, synáček, zlosyn..,                                                                </a:t>
            </a:r>
          </a:p>
          <a:p>
            <a:endParaRPr lang="cs-CZ" sz="2400" dirty="0">
              <a:solidFill>
                <a:srgbClr val="7030A0"/>
              </a:solidFill>
            </a:endParaRPr>
          </a:p>
          <a:p>
            <a:r>
              <a:rPr lang="cs-CZ" sz="2400" dirty="0" smtClean="0">
                <a:solidFill>
                  <a:srgbClr val="7030A0"/>
                </a:solidFill>
              </a:rPr>
              <a:t>Sytý     </a:t>
            </a:r>
            <a:r>
              <a:rPr lang="cs-CZ" sz="2400" dirty="0" smtClean="0"/>
              <a:t>nasytit, nenasytný, sycený, sytit, dosyta, přesycený..,</a:t>
            </a:r>
          </a:p>
          <a:p>
            <a:endParaRPr lang="cs-CZ" sz="2400" dirty="0">
              <a:solidFill>
                <a:srgbClr val="7030A0"/>
              </a:solidFill>
            </a:endParaRPr>
          </a:p>
          <a:p>
            <a:r>
              <a:rPr lang="cs-CZ" sz="2400" dirty="0" smtClean="0">
                <a:solidFill>
                  <a:srgbClr val="7030A0"/>
                </a:solidFill>
              </a:rPr>
              <a:t>Sýr       </a:t>
            </a:r>
            <a:r>
              <a:rPr lang="cs-CZ" sz="2400" dirty="0" smtClean="0"/>
              <a:t>sýrárna, sýrař, sýrové, syreček, syrovátka</a:t>
            </a:r>
          </a:p>
          <a:p>
            <a:endParaRPr lang="cs-CZ" sz="2400" dirty="0"/>
          </a:p>
          <a:p>
            <a:r>
              <a:rPr lang="cs-CZ" sz="2400" dirty="0" smtClean="0">
                <a:solidFill>
                  <a:srgbClr val="7030A0"/>
                </a:solidFill>
              </a:rPr>
              <a:t>Syrový </a:t>
            </a:r>
            <a:r>
              <a:rPr lang="cs-CZ" sz="2400" dirty="0" smtClean="0"/>
              <a:t>syrovinka</a:t>
            </a:r>
          </a:p>
          <a:p>
            <a:endParaRPr lang="cs-CZ" sz="2400" dirty="0">
              <a:solidFill>
                <a:srgbClr val="7030A0"/>
              </a:solidFill>
            </a:endParaRPr>
          </a:p>
          <a:p>
            <a:r>
              <a:rPr lang="cs-CZ" sz="2400" dirty="0" smtClean="0">
                <a:solidFill>
                  <a:srgbClr val="7030A0"/>
                </a:solidFill>
              </a:rPr>
              <a:t>Usychat  </a:t>
            </a:r>
            <a:r>
              <a:rPr lang="cs-CZ" sz="2400" dirty="0" smtClean="0"/>
              <a:t>zasychat, vysychat..,</a:t>
            </a:r>
          </a:p>
          <a:p>
            <a:endParaRPr lang="cs-CZ" sz="2400" dirty="0">
              <a:solidFill>
                <a:srgbClr val="7030A0"/>
              </a:solidFill>
            </a:endParaRPr>
          </a:p>
          <a:p>
            <a:r>
              <a:rPr lang="cs-CZ" sz="2400" dirty="0" smtClean="0">
                <a:solidFill>
                  <a:srgbClr val="7030A0"/>
                </a:solidFill>
              </a:rPr>
              <a:t>Syčet     </a:t>
            </a:r>
            <a:r>
              <a:rPr lang="cs-CZ" sz="2400" dirty="0" smtClean="0"/>
              <a:t>zasyčet, sykot..,</a:t>
            </a:r>
          </a:p>
          <a:p>
            <a:endParaRPr lang="cs-CZ" sz="2400" dirty="0">
              <a:solidFill>
                <a:srgbClr val="7030A0"/>
              </a:solidFill>
            </a:endParaRPr>
          </a:p>
          <a:p>
            <a:r>
              <a:rPr lang="cs-CZ" sz="2400" dirty="0" smtClean="0">
                <a:solidFill>
                  <a:srgbClr val="7030A0"/>
                </a:solidFill>
              </a:rPr>
              <a:t>Sypat    </a:t>
            </a:r>
            <a:r>
              <a:rPr lang="cs-CZ" sz="2400" dirty="0" smtClean="0"/>
              <a:t>sýpka, sypek, sypký, nasypat, zásyp, posypat, vysypat..,</a:t>
            </a:r>
          </a:p>
          <a:p>
            <a:endParaRPr lang="cs-CZ" sz="2400" dirty="0"/>
          </a:p>
          <a:p>
            <a:r>
              <a:rPr lang="cs-CZ" sz="2400" dirty="0" smtClean="0">
                <a:solidFill>
                  <a:srgbClr val="7030A0"/>
                </a:solidFill>
              </a:rPr>
              <a:t>Vlastní jména  </a:t>
            </a:r>
            <a:r>
              <a:rPr lang="cs-CZ" sz="2400" dirty="0" smtClean="0"/>
              <a:t>Sychrov, </a:t>
            </a:r>
            <a:r>
              <a:rPr lang="cs-CZ" sz="2400" smtClean="0"/>
              <a:t>Bosyně</a:t>
            </a:r>
            <a:endParaRPr lang="cs-CZ" sz="2400" dirty="0" smtClean="0">
              <a:solidFill>
                <a:srgbClr val="7030A0"/>
              </a:solidFill>
            </a:endParaRPr>
          </a:p>
          <a:p>
            <a:endParaRPr lang="cs-CZ" sz="2400" dirty="0">
              <a:solidFill>
                <a:srgbClr val="7030A0"/>
              </a:solidFill>
            </a:endParaRPr>
          </a:p>
          <a:p>
            <a:endParaRPr lang="cs-CZ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26553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114</Words>
  <Application>Microsoft Office PowerPoint</Application>
  <PresentationFormat>Předvádění na obrazovce (4:3)</PresentationFormat>
  <Paragraphs>28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Snímek 1</vt:lpstr>
      <vt:lpstr>Snímek 2</vt:lpstr>
      <vt:lpstr>Snímek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Postupova Alena</dc:creator>
  <cp:lastModifiedBy>Dum</cp:lastModifiedBy>
  <cp:revision>17</cp:revision>
  <cp:lastPrinted>2011-11-07T13:07:31Z</cp:lastPrinted>
  <dcterms:created xsi:type="dcterms:W3CDTF">2011-11-02T10:29:00Z</dcterms:created>
  <dcterms:modified xsi:type="dcterms:W3CDTF">2012-06-25T18:14:49Z</dcterms:modified>
</cp:coreProperties>
</file>