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8" r:id="rId1"/>
  </p:sldMasterIdLst>
  <p:sldIdLst>
    <p:sldId id="257" r:id="rId2"/>
    <p:sldId id="265" r:id="rId3"/>
    <p:sldId id="258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50" autoAdjust="0"/>
    <p:restoredTop sz="9466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VY_32_INOVACE_02_SLABIKÁŘ_ČTENÍ PÍSMEN D, d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Čtení písmen D, d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7A12003-37CF-4FAB-AD60-E6504F86B60C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leden 2012</a:t>
          </a:r>
          <a:endParaRPr lang="cs-CZ" dirty="0"/>
        </a:p>
      </dgm:t>
    </dgm:pt>
    <dgm:pt modelId="{10A0E6CE-40C4-41AE-ACAF-781EF1D1EAA8}" type="parTrans" cxnId="{93E6B911-A27E-4BEC-A02E-AC2BE48C5160}">
      <dgm:prSet/>
      <dgm:spPr/>
      <dgm:t>
        <a:bodyPr/>
        <a:lstStyle/>
        <a:p>
          <a:endParaRPr lang="cs-CZ"/>
        </a:p>
      </dgm:t>
    </dgm:pt>
    <dgm:pt modelId="{73D668F4-A5C3-4AAB-A9AD-B86FBB8FF18A}" type="sibTrans" cxnId="{93E6B911-A27E-4BEC-A02E-AC2BE48C5160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38D40EB-7CD0-4F12-AEC6-8AE712431644}" type="pres">
      <dgm:prSet presAssocID="{A7A12003-37CF-4FAB-AD60-E6504F86B60C}" presName="vertSpace6" presStyleLbl="node1" presStyleIdx="4" presStyleCnt="6"/>
      <dgm:spPr/>
      <dgm:t>
        <a:bodyPr/>
        <a:lstStyle/>
        <a:p>
          <a:endParaRPr lang="cs-CZ"/>
        </a:p>
      </dgm:t>
    </dgm:pt>
    <dgm:pt modelId="{455279FE-0675-48B7-A975-15064691B66E}" type="pres">
      <dgm:prSet presAssocID="{A7A12003-37CF-4FAB-AD60-E6504F86B60C}" presName="circle6" presStyleLbl="node1" presStyleIdx="5" presStyleCnt="6"/>
      <dgm:spPr/>
      <dgm:t>
        <a:bodyPr/>
        <a:lstStyle/>
        <a:p>
          <a:endParaRPr lang="cs-CZ"/>
        </a:p>
      </dgm:t>
    </dgm:pt>
    <dgm:pt modelId="{5459C950-B6B7-4766-9900-74401CE97C9D}" type="pres">
      <dgm:prSet presAssocID="{A7A12003-37CF-4FAB-AD60-E6504F86B60C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74D55F-FCB6-46F7-9C74-C48B0E6BFC9D}" type="pres">
      <dgm:prSet presAssocID="{A7A12003-37CF-4FAB-AD60-E6504F86B60C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3C218ED3-47EC-4FA6-9E26-7978388D5B1D}" type="presOf" srcId="{A7A12003-37CF-4FAB-AD60-E6504F86B60C}" destId="{3C74D55F-FCB6-46F7-9C74-C48B0E6BFC9D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93E6B911-A27E-4BEC-A02E-AC2BE48C5160}" srcId="{757F3AB3-0718-4624-B441-E567A8F0AB56}" destId="{A7A12003-37CF-4FAB-AD60-E6504F86B60C}" srcOrd="5" destOrd="0" parTransId="{10A0E6CE-40C4-41AE-ACAF-781EF1D1EAA8}" sibTransId="{73D668F4-A5C3-4AAB-A9AD-B86FBB8FF18A}"/>
    <dgm:cxn modelId="{E2A131A9-B9CA-4C9D-8B44-B097B7546C28}" type="presOf" srcId="{A7A12003-37CF-4FAB-AD60-E6504F86B60C}" destId="{5459C950-B6B7-4766-9900-74401CE97C9D}" srcOrd="0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6BED2A54-C0F6-4825-8B7D-646089BD5785}" type="presParOf" srcId="{333A1088-737F-45CB-B68E-254E46348037}" destId="{C38D40EB-7CD0-4F12-AEC6-8AE712431644}" srcOrd="15" destOrd="0" presId="urn:microsoft.com/office/officeart/2005/8/layout/target3"/>
    <dgm:cxn modelId="{6849323F-B6E5-4C20-8700-7976FDDCCE11}" type="presParOf" srcId="{333A1088-737F-45CB-B68E-254E46348037}" destId="{455279FE-0675-48B7-A975-15064691B66E}" srcOrd="16" destOrd="0" presId="urn:microsoft.com/office/officeart/2005/8/layout/target3"/>
    <dgm:cxn modelId="{AAC3D4CC-92E9-4BDE-9E57-4F7853F16D89}" type="presParOf" srcId="{333A1088-737F-45CB-B68E-254E46348037}" destId="{5459C950-B6B7-4766-9900-74401CE97C9D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3CC477CD-6C40-4B31-B0CF-722CB4CD750C}" type="presParOf" srcId="{333A1088-737F-45CB-B68E-254E46348037}" destId="{3C74D55F-FCB6-46F7-9C74-C48B0E6BFC9D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Adéla Černá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VY_32_INOVACE_02_SLABIKÁŘ_ČTENÍ PÍSMEN D, d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Čtení písmen D, d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455279FE-0675-48B7-A975-15064691B66E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459C950-B6B7-4766-9900-74401CE97C9D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</a:t>
          </a:r>
          <a:r>
            <a:rPr lang="cs-CZ" sz="1400" kern="1200" smtClean="0"/>
            <a:t>: leden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9542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0893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9274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163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09421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80265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46820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1242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57682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2490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23831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5001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69" r:id="rId1"/>
    <p:sldLayoutId id="2147484070" r:id="rId2"/>
    <p:sldLayoutId id="2147484071" r:id="rId3"/>
    <p:sldLayoutId id="2147484072" r:id="rId4"/>
    <p:sldLayoutId id="2147484073" r:id="rId5"/>
    <p:sldLayoutId id="2147484074" r:id="rId6"/>
    <p:sldLayoutId id="2147484075" r:id="rId7"/>
    <p:sldLayoutId id="2147484076" r:id="rId8"/>
    <p:sldLayoutId id="2147484077" r:id="rId9"/>
    <p:sldLayoutId id="2147484078" r:id="rId10"/>
    <p:sldLayoutId id="21474840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jpeg"/><Relationship Id="rId10" Type="http://schemas.openxmlformats.org/officeDocument/2006/relationships/image" Target="../media/image11.wmf"/><Relationship Id="rId4" Type="http://schemas.openxmlformats.org/officeDocument/2006/relationships/image" Target="../media/image5.jpeg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07391280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6512511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Slouží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 upevnění probírané látky.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48772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5827" y="188640"/>
            <a:ext cx="6512511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POZNEJ OBRÁZKY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5" descr="C:\Users\acerna\AppData\Local\Microsoft\Windows\Temporary Internet Files\Content.IE5\CP7RRMAA\MC900237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980728"/>
            <a:ext cx="1656184" cy="1328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acerna\AppData\Local\Microsoft\Windows\Temporary Internet Files\Content.IE5\4041ELDG\MC9003264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229200"/>
            <a:ext cx="1869034" cy="1384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acerna\AppData\Local\Microsoft\Windows\Temporary Internet Files\Content.IE5\HCYM7D1L\MP90038524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365104"/>
            <a:ext cx="1490738" cy="2087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cerna\AppData\Local\Microsoft\Windows\Temporary Internet Files\Content.IE5\S2YZ2S2W\MP90038699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2"/>
            <a:ext cx="1872208" cy="1335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cerna\AppData\Local\Microsoft\Windows\Temporary Internet Files\Content.IE5\4041ELDG\MC90010923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5827" y="3573016"/>
            <a:ext cx="1678706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1" descr="C:\Users\acerna\AppData\Local\Microsoft\Windows\Temporary Internet Files\Content.IE5\4041ELDG\MC9004124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267574"/>
            <a:ext cx="1435894" cy="1923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 descr="C:\Users\acerna\AppData\Local\Microsoft\Windows\Temporary Internet Files\Content.IE5\CP7RRMAA\MM900283731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87242" y="2826202"/>
            <a:ext cx="571500" cy="58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acerna\AppData\Local\Microsoft\Windows\Temporary Internet Files\Content.IE5\HCYM7D1L\MC90042457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79442" y="1043130"/>
            <a:ext cx="1136774" cy="1142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acerna\AppData\Local\Microsoft\Windows\Temporary Internet Files\Content.IE5\S2YZ2S2W\MC90041088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168296"/>
            <a:ext cx="1708842" cy="1723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Program Files (x86)\Microsoft Office\MEDIA\CAGCAT10\j0305493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60764" y="1714861"/>
            <a:ext cx="1407179" cy="1154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acerna\AppData\Local\Microsoft\Windows\Temporary Internet Files\Content.IE5\S2YZ2S2W\MC900441456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5194" y="2411910"/>
            <a:ext cx="1873352" cy="1873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6512511" cy="1143000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VYTVOŘ JMÉNA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844824"/>
            <a:ext cx="7125112" cy="4051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Da				la</a:t>
            </a:r>
          </a:p>
          <a:p>
            <a:pPr marL="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Dá				ta</a:t>
            </a:r>
          </a:p>
          <a:p>
            <a:pPr marL="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				da</a:t>
            </a:r>
          </a:p>
          <a:p>
            <a:pPr marL="0" indent="0">
              <a:buNone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Lí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		dam</a:t>
            </a:r>
          </a:p>
          <a:p>
            <a:pPr marL="0" indent="0">
              <a:buNone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Adé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		vid</a:t>
            </a:r>
          </a:p>
          <a:p>
            <a:pPr marL="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Edi				da</a:t>
            </a:r>
          </a:p>
          <a:p>
            <a:pPr marL="0" indent="0">
              <a:buNone/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8726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9112" y="116632"/>
            <a:ext cx="6512511" cy="1143000"/>
          </a:xfrm>
        </p:spPr>
        <p:txBody>
          <a:bodyPr/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DOPIS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743956" y="1561388"/>
            <a:ext cx="6696744" cy="13837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Adam dá dopis do		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" name="Picture 3" descr="C:\Users\acerna\AppData\Local\Microsoft\Windows\Temporary Internet Files\Content.IE5\4041ELDG\MC90044145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152028"/>
            <a:ext cx="1515445" cy="1515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827584" y="2852936"/>
            <a:ext cx="34163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dopis nalepí	     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Users\acerna\AppData\Local\Microsoft\Windows\Temporary Internet Files\Content.IE5\CP7RRMAA\MC9002873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9438" y="2571821"/>
            <a:ext cx="1133640" cy="80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789112" y="4221088"/>
            <a:ext cx="35862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Dopis zanese do                 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3" name="Picture 5" descr="C:\Users\acerna\AppData\Local\Microsoft\Windows\Temporary Internet Files\Content.IE5\CP7RRMAA\MC9002156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48123" y="3942144"/>
            <a:ext cx="1144205" cy="101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827584" y="5661247"/>
            <a:ext cx="25346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Dopis posílá Daně.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7138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3093" y="188640"/>
            <a:ext cx="3888432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HÁDANKY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8" name="Picture 6" descr="C:\Users\acerna\AppData\Local\Microsoft\Windows\Temporary Internet Files\Content.IE5\HCYM7D1L\MP9004310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12776"/>
            <a:ext cx="1152128" cy="145651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081" name="Picture 9" descr="C:\Users\acerna\AppData\Local\Microsoft\Windows\Temporary Internet Files\Content.IE5\4041ELDG\MC9002960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941168"/>
            <a:ext cx="1512168" cy="1349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203848" y="1879424"/>
            <a:ext cx="8627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sudy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80285" y="1879424"/>
            <a:ext cx="12811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domino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1895381"/>
            <a:ext cx="8226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doly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82" name="Picture 10" descr="C:\Users\acerna\AppData\Local\Microsoft\Windows\Temporary Internet Files\Content.IE5\HCYM7D1L\MC9004135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421429"/>
            <a:ext cx="143475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203848" y="3513358"/>
            <a:ext cx="7024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dva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25112" y="3537838"/>
            <a:ext cx="9605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jeden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660232" y="3629816"/>
            <a:ext cx="9412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sedm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03848" y="5289560"/>
            <a:ext cx="10599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lopata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25112" y="5289559"/>
            <a:ext cx="7216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pila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673056" y="5277329"/>
            <a:ext cx="901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dláto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6934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>
            <a:normAutofit/>
          </a:bodyPr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Použité zdroje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4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40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000705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185</TotalTime>
  <Words>83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POZNEJ OBRÁZKY</vt:lpstr>
      <vt:lpstr>VYTVOŘ JMÉNA</vt:lpstr>
      <vt:lpstr>DOPIS</vt:lpstr>
      <vt:lpstr>HÁDANKY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VY_32_INOVACE_02_SLABIKAR_CTENI PISMEN</dc:title>
  <dc:creator>Adéla</dc:creator>
  <cp:lastModifiedBy>Dum</cp:lastModifiedBy>
  <cp:revision>44</cp:revision>
  <dcterms:created xsi:type="dcterms:W3CDTF">2011-08-12T09:27:27Z</dcterms:created>
  <dcterms:modified xsi:type="dcterms:W3CDTF">2012-06-26T05:12:49Z</dcterms:modified>
  <cp:contentStatus/>
</cp:coreProperties>
</file>