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6" r:id="rId1"/>
  </p:sldMasterIdLst>
  <p:notesMasterIdLst>
    <p:notesMasterId r:id="rId9"/>
  </p:notesMasterIdLst>
  <p:sldIdLst>
    <p:sldId id="257" r:id="rId2"/>
    <p:sldId id="264" r:id="rId3"/>
    <p:sldId id="258" r:id="rId4"/>
    <p:sldId id="261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0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VY_32_INOVACE_03_SLABIKÁŘ_ČTENÍ PÍSMEN K, k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Čtení písmen K, k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12C8D28-D1F9-4139-BA95-CE7CF5D3BE2B}">
      <dgm:prSet/>
      <dgm:spPr/>
      <dgm:t>
        <a:bodyPr/>
        <a:lstStyle/>
        <a:p>
          <a:pPr rtl="0"/>
          <a:r>
            <a:rPr lang="cs-CZ" smtClean="0"/>
            <a:t>Vytvořeno: únor 2012</a:t>
          </a:r>
          <a:endParaRPr lang="cs-CZ" dirty="0"/>
        </a:p>
      </dgm:t>
    </dgm:pt>
    <dgm:pt modelId="{37F81FCD-ADE4-47BA-A965-D7B784245668}" type="parTrans" cxnId="{7B36D0A4-71AD-460C-BBE9-737886E5DB40}">
      <dgm:prSet/>
      <dgm:spPr/>
      <dgm:t>
        <a:bodyPr/>
        <a:lstStyle/>
        <a:p>
          <a:endParaRPr lang="cs-CZ"/>
        </a:p>
      </dgm:t>
    </dgm:pt>
    <dgm:pt modelId="{E1949E10-55EC-4BAD-B3C6-77FCC04CC0BE}" type="sibTrans" cxnId="{7B36D0A4-71AD-460C-BBE9-737886E5DB4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C2787D8F-C48B-4B53-8F47-FE3B9CCF734B}" type="pres">
      <dgm:prSet presAssocID="{C12C8D28-D1F9-4139-BA95-CE7CF5D3BE2B}" presName="vertSpace6" presStyleLbl="node1" presStyleIdx="4" presStyleCnt="6"/>
      <dgm:spPr/>
      <dgm:t>
        <a:bodyPr/>
        <a:lstStyle/>
        <a:p>
          <a:endParaRPr lang="cs-CZ"/>
        </a:p>
      </dgm:t>
    </dgm:pt>
    <dgm:pt modelId="{38FB5E78-ADE7-468B-B2EA-FDE9A135D8CD}" type="pres">
      <dgm:prSet presAssocID="{C12C8D28-D1F9-4139-BA95-CE7CF5D3BE2B}" presName="circle6" presStyleLbl="node1" presStyleIdx="5" presStyleCnt="6"/>
      <dgm:spPr/>
      <dgm:t>
        <a:bodyPr/>
        <a:lstStyle/>
        <a:p>
          <a:endParaRPr lang="cs-CZ"/>
        </a:p>
      </dgm:t>
    </dgm:pt>
    <dgm:pt modelId="{E871A544-85A8-4639-961B-CD240A197BBE}" type="pres">
      <dgm:prSet presAssocID="{C12C8D28-D1F9-4139-BA95-CE7CF5D3BE2B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129760-A0EA-4D27-91E6-29D36728371B}" type="pres">
      <dgm:prSet presAssocID="{C12C8D28-D1F9-4139-BA95-CE7CF5D3BE2B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7B36D0A4-71AD-460C-BBE9-737886E5DB40}" srcId="{757F3AB3-0718-4624-B441-E567A8F0AB56}" destId="{C12C8D28-D1F9-4139-BA95-CE7CF5D3BE2B}" srcOrd="5" destOrd="0" parTransId="{37F81FCD-ADE4-47BA-A965-D7B784245668}" sibTransId="{E1949E10-55EC-4BAD-B3C6-77FCC04CC0B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56750381-CA66-4A58-939D-33DAD7098CF8}" type="presOf" srcId="{C12C8D28-D1F9-4139-BA95-CE7CF5D3BE2B}" destId="{40129760-A0EA-4D27-91E6-29D36728371B}" srcOrd="1" destOrd="0" presId="urn:microsoft.com/office/officeart/2005/8/layout/target3"/>
    <dgm:cxn modelId="{31D04ADC-A05D-4FCE-A5EE-067BF08CD892}" type="presOf" srcId="{C12C8D28-D1F9-4139-BA95-CE7CF5D3BE2B}" destId="{E871A544-85A8-4639-961B-CD240A197BBE}" srcOrd="0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44DAD656-C6A5-4391-A82C-9E35DCCFE7B0}" type="presParOf" srcId="{333A1088-737F-45CB-B68E-254E46348037}" destId="{C2787D8F-C48B-4B53-8F47-FE3B9CCF734B}" srcOrd="15" destOrd="0" presId="urn:microsoft.com/office/officeart/2005/8/layout/target3"/>
    <dgm:cxn modelId="{9D65D4BC-3C1C-4CDC-8D52-C50BEB849F41}" type="presParOf" srcId="{333A1088-737F-45CB-B68E-254E46348037}" destId="{38FB5E78-ADE7-468B-B2EA-FDE9A135D8CD}" srcOrd="16" destOrd="0" presId="urn:microsoft.com/office/officeart/2005/8/layout/target3"/>
    <dgm:cxn modelId="{7D070F03-64E2-4EEC-AFBF-708DCBA4FF77}" type="presParOf" srcId="{333A1088-737F-45CB-B68E-254E46348037}" destId="{E871A544-85A8-4639-961B-CD240A197BBE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855E357A-DD6C-4F02-8E98-B55805B2F25C}" type="presParOf" srcId="{333A1088-737F-45CB-B68E-254E46348037}" destId="{40129760-A0EA-4D27-91E6-29D3672837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VY_32_INOVACE_03_SLABIKÁŘ_ČTENÍ PÍSMEN K, k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Čtení písmen K, k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38FB5E78-ADE7-468B-B2EA-FDE9A135D8CD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871A544-85A8-4639-961B-CD240A197BBE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únor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0FE7F-61E7-4449-8D59-277EF888EB74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3A7C4F-BAD6-42C4-9EFD-3ECDA269190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6446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3A7C4F-BAD6-42C4-9EFD-3ECDA269190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93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1533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3312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0237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7252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156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4905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7994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2984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668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0648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7799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7030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79" r:id="rId3"/>
    <p:sldLayoutId id="2147484180" r:id="rId4"/>
    <p:sldLayoutId id="2147484181" r:id="rId5"/>
    <p:sldLayoutId id="2147484182" r:id="rId6"/>
    <p:sldLayoutId id="2147484183" r:id="rId7"/>
    <p:sldLayoutId id="2147484184" r:id="rId8"/>
    <p:sldLayoutId id="2147484185" r:id="rId9"/>
    <p:sldLayoutId id="2147484186" r:id="rId10"/>
    <p:sldLayoutId id="21474841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png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98677217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6512511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 upevnění probírané látky.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4877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2143" y="178149"/>
            <a:ext cx="6512511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POZNEJ OBRÁZKY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acerna\AppData\Local\Microsoft\Windows\Temporary Internet Files\Content.IE5\CP7RRMAA\MC9001132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82753"/>
            <a:ext cx="1368152" cy="220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cerna\AppData\Local\Microsoft\Windows\Temporary Internet Files\Content.IE5\HCYM7D1L\MP9003211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3637" y="1240804"/>
            <a:ext cx="1566835" cy="219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cerna\AppData\Local\Microsoft\Windows\Temporary Internet Files\Content.IE5\CP7RRMAA\MC9002309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1956289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cerna\AppData\Local\Microsoft\Windows\Temporary Internet Files\Content.IE5\HCYM7D1L\MC9003207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97152"/>
            <a:ext cx="161290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acerna\AppData\Local\Microsoft\Windows\Temporary Internet Files\Content.IE5\S2YZ2S2W\MC9002158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04458"/>
            <a:ext cx="1640161" cy="141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acerna\AppData\Local\Microsoft\Windows\Temporary Internet Files\Content.IE5\4041ELDG\MP90040547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143" y="3789040"/>
            <a:ext cx="1800875" cy="128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acerna\AppData\Local\Microsoft\Windows\Temporary Internet Files\Content.IE5\S2YZ2S2W\MC90023382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5445" y="3963798"/>
            <a:ext cx="1728192" cy="166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7" descr="C:\Users\acerna\AppData\Local\Microsoft\Windows\Temporary Internet Files\Content.IE5\4041ELDG\MC90023439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5379" y="2656099"/>
            <a:ext cx="1475946" cy="139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C:\Users\acerna\AppData\Local\Microsoft\Windows\Temporary Internet Files\Content.IE5\S2YZ2S2W\MC900436378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0123" y="2805529"/>
            <a:ext cx="1505322" cy="150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acerna\AppData\Local\Microsoft\Windows\Temporary Internet Files\Content.IE5\4041ELDG\MC90043804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9224" y="1299987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acerna\AppData\Local\Microsoft\Windows\Temporary Internet Files\Content.IE5\4041ELDG\MC90030493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1640" y="5293815"/>
            <a:ext cx="1431778" cy="131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VYTVOŘ SLOVA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7125112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mila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ja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Klo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kak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Ma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kan</a:t>
            </a:r>
          </a:p>
          <a:p>
            <a:pPr marL="0" indent="0">
              <a:buNone/>
            </a:pP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tus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Kak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za</a:t>
            </a:r>
          </a:p>
          <a:p>
            <a:pPr marL="0" indent="0">
              <a:buNone/>
            </a:pP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cerna\AppData\Local\Microsoft\Windows\Temporary Internet Files\Content.IE5\HCYM7D1L\MC9000299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79742" y="1248016"/>
            <a:ext cx="1201737" cy="118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cerna\AppData\Local\Microsoft\Windows\Temporary Internet Files\Content.IE5\4041ELDG\MC9001113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35466"/>
            <a:ext cx="1981543" cy="108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cerna\AppData\Local\Microsoft\Windows\Temporary Internet Files\Content.IE5\S2YZ2S2W\MC9001231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4089" y="3518709"/>
            <a:ext cx="959784" cy="143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cerna\AppData\Local\Microsoft\Windows\Temporary Internet Files\Content.IE5\4041ELDG\MC9003244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69160"/>
            <a:ext cx="1440184" cy="118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872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737" y="11290"/>
            <a:ext cx="6512511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KAMILA KUPUJE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778146" y="1403330"/>
            <a:ext cx="1083501" cy="6792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Veka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59735" y="2227603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Káva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59735" y="3760370"/>
            <a:ext cx="1141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Nanuk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954043" y="4622683"/>
            <a:ext cx="92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Léky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acerna\AppData\Local\Microsoft\Windows\Temporary Internet Files\Content.IE5\S2YZ2S2W\MC9002932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11330"/>
            <a:ext cx="1104284" cy="1250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cerna\AppData\Local\Microsoft\Windows\Temporary Internet Files\Content.IE5\4041ELDG\MC9003520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1195" y="2735517"/>
            <a:ext cx="1263038" cy="1486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cerna\AppData\Local\Microsoft\Windows\Temporary Internet Files\Content.IE5\CP7RRMAA\MC9003514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9245" y="5115021"/>
            <a:ext cx="915500" cy="127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cerna\AppData\Local\Microsoft\Windows\Temporary Internet Files\Content.IE5\HCYM7D1L\MP90039884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2257" y="1124744"/>
            <a:ext cx="1996590" cy="1426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acerna\AppData\Local\Microsoft\Windows\Temporary Internet Files\Content.IE5\S2YZ2S2W\MP90043288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6524" y="1988840"/>
            <a:ext cx="1259982" cy="188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acerna\AppData\Local\Microsoft\Windows\Temporary Internet Files\Content.IE5\S2YZ2S2W\MP90017790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106839"/>
            <a:ext cx="1773870" cy="118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38737" y="2996952"/>
            <a:ext cx="19265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Kostky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65038" y="5467244"/>
            <a:ext cx="108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Kmín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713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9524" y="116632"/>
            <a:ext cx="3888432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HÁDANKY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2010891"/>
            <a:ext cx="981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kráva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78223" y="2026848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koza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026848"/>
            <a:ext cx="116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klokan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3644825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okoun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78223" y="3634751"/>
            <a:ext cx="6832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765227" y="3669305"/>
            <a:ext cx="1279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kosatka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03848" y="5421027"/>
            <a:ext cx="1778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konvalinka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11199" y="5421026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kaktus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806945" y="5408796"/>
            <a:ext cx="800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jetel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4" descr="C:\Users\acerna\AppData\Local\Microsoft\Windows\Temporary Internet Files\Content.IE5\S2YZ2S2W\MC9003244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" y="1556793"/>
            <a:ext cx="1407300" cy="141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cerna\AppData\Local\Microsoft\Windows\Temporary Internet Files\Content.IE5\CP7RRMAA\MC9000881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1603" y="4728492"/>
            <a:ext cx="959319" cy="182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cerna\AppData\Local\Microsoft\Windows\Temporary Internet Files\Content.IE5\S2YZ2S2W\MC9002091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036" y="3220225"/>
            <a:ext cx="1849723" cy="131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693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240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382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Words>76</Words>
  <Application>Microsoft Office PowerPoint</Application>
  <PresentationFormat>Předvádění na obrazovce (4:3)</PresentationFormat>
  <Paragraphs>37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POZNEJ OBRÁZKY</vt:lpstr>
      <vt:lpstr>VYTVOŘ SLOVA </vt:lpstr>
      <vt:lpstr>KAMILA KUPUJE</vt:lpstr>
      <vt:lpstr>HÁDANKY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VY_32_INOVACE_03_SLABIKAR_CTENI PISMEN</dc:title>
  <dc:creator>Adéla</dc:creator>
  <cp:lastModifiedBy>Dum</cp:lastModifiedBy>
  <cp:revision>49</cp:revision>
  <dcterms:created xsi:type="dcterms:W3CDTF">2011-08-12T09:27:27Z</dcterms:created>
  <dcterms:modified xsi:type="dcterms:W3CDTF">2012-06-26T05:11:52Z</dcterms:modified>
  <cp:contentStatus/>
</cp:coreProperties>
</file>