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12" r:id="rId1"/>
  </p:sldMasterIdLst>
  <p:sldIdLst>
    <p:sldId id="257" r:id="rId2"/>
    <p:sldId id="264" r:id="rId3"/>
    <p:sldId id="258" r:id="rId4"/>
    <p:sldId id="261" r:id="rId5"/>
    <p:sldId id="262" r:id="rId6"/>
    <p:sldId id="263" r:id="rId7"/>
    <p:sldId id="265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50" autoAdjust="0"/>
    <p:restoredTop sz="94660"/>
  </p:normalViewPr>
  <p:slideViewPr>
    <p:cSldViewPr>
      <p:cViewPr varScale="1">
        <p:scale>
          <a:sx n="103" d="100"/>
          <a:sy n="103" d="100"/>
        </p:scale>
        <p:origin x="-2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rtl="0"/>
          <a:r>
            <a:rPr lang="cs-CZ" dirty="0" smtClean="0"/>
            <a:t>VY_32_INOVACE_04_SLABIKÁŘ_ČTENÍ PÍSMEN Au, au, Ou, ou, </a:t>
          </a:r>
          <a:r>
            <a:rPr lang="cs-CZ" dirty="0" err="1" smtClean="0"/>
            <a:t>Eu</a:t>
          </a:r>
          <a:r>
            <a:rPr lang="cs-CZ" dirty="0" smtClean="0"/>
            <a:t>, </a:t>
          </a:r>
          <a:r>
            <a:rPr lang="cs-CZ" dirty="0" err="1" smtClean="0"/>
            <a:t>eu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rtl="0"/>
          <a:r>
            <a:rPr lang="cs-CZ" dirty="0" smtClean="0"/>
            <a:t>AUTOR: Mgr. Adéla Černá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rtl="0"/>
          <a:r>
            <a:rPr lang="cs-CZ" dirty="0" smtClean="0"/>
            <a:t>Téma: Čtení písmen Au, au, Ou, ou, </a:t>
          </a:r>
          <a:r>
            <a:rPr lang="cs-CZ" dirty="0" err="1" smtClean="0"/>
            <a:t>Eu</a:t>
          </a:r>
          <a:r>
            <a:rPr lang="cs-CZ" dirty="0" smtClean="0"/>
            <a:t>, </a:t>
          </a:r>
          <a:r>
            <a:rPr lang="cs-CZ" dirty="0" err="1" smtClean="0"/>
            <a:t>eu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D6D43737-A300-47AC-BE1A-C29D44156D4D}">
      <dgm:prSet/>
      <dgm:spPr/>
      <dgm:t>
        <a:bodyPr/>
        <a:lstStyle/>
        <a:p>
          <a:pPr rtl="0"/>
          <a:r>
            <a:rPr lang="cs-CZ" smtClean="0"/>
            <a:t>Vytvořeno: únor 2012</a:t>
          </a:r>
          <a:endParaRPr lang="cs-CZ" dirty="0"/>
        </a:p>
      </dgm:t>
    </dgm:pt>
    <dgm:pt modelId="{B4B2C92A-2A0F-47D3-BEF9-D462A26BAF8E}" type="parTrans" cxnId="{11C5B314-801E-40A7-BC5B-9BDD5AD589EE}">
      <dgm:prSet/>
      <dgm:spPr/>
      <dgm:t>
        <a:bodyPr/>
        <a:lstStyle/>
        <a:p>
          <a:endParaRPr lang="cs-CZ"/>
        </a:p>
      </dgm:t>
    </dgm:pt>
    <dgm:pt modelId="{15283DFA-F519-4664-9B3A-0DC0AC21BDF9}" type="sibTrans" cxnId="{11C5B314-801E-40A7-BC5B-9BDD5AD589EE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7AB94721-2826-40C2-BEF0-EC8EFDBC49BD}" type="pres">
      <dgm:prSet presAssocID="{D6D43737-A300-47AC-BE1A-C29D44156D4D}" presName="vertSpace6" presStyleLbl="node1" presStyleIdx="4" presStyleCnt="6"/>
      <dgm:spPr/>
      <dgm:t>
        <a:bodyPr/>
        <a:lstStyle/>
        <a:p>
          <a:endParaRPr lang="cs-CZ"/>
        </a:p>
      </dgm:t>
    </dgm:pt>
    <dgm:pt modelId="{34B722BD-683E-42CE-B605-48E94A0FE22F}" type="pres">
      <dgm:prSet presAssocID="{D6D43737-A300-47AC-BE1A-C29D44156D4D}" presName="circle6" presStyleLbl="node1" presStyleIdx="5" presStyleCnt="6"/>
      <dgm:spPr/>
      <dgm:t>
        <a:bodyPr/>
        <a:lstStyle/>
        <a:p>
          <a:endParaRPr lang="cs-CZ"/>
        </a:p>
      </dgm:t>
    </dgm:pt>
    <dgm:pt modelId="{BDB2DEE5-4604-4178-B9A5-A9A2428679CC}" type="pres">
      <dgm:prSet presAssocID="{D6D43737-A300-47AC-BE1A-C29D44156D4D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3D45FC6-FBCB-4CF0-8603-5ED2E5B09469}" type="pres">
      <dgm:prSet presAssocID="{D6D43737-A300-47AC-BE1A-C29D44156D4D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A99B340F-E501-4F6A-81A7-7C4857E2BC2D}" type="presOf" srcId="{D6D43737-A300-47AC-BE1A-C29D44156D4D}" destId="{BDB2DEE5-4604-4178-B9A5-A9A2428679CC}" srcOrd="0" destOrd="0" presId="urn:microsoft.com/office/officeart/2005/8/layout/target3"/>
    <dgm:cxn modelId="{E4BF4683-FD2F-4A8A-9E7B-2F438CA2FACE}" type="presOf" srcId="{757F3AB3-0718-4624-B441-E567A8F0AB56}" destId="{333A1088-737F-45CB-B68E-254E46348037}" srcOrd="0" destOrd="0" presId="urn:microsoft.com/office/officeart/2005/8/layout/target3"/>
    <dgm:cxn modelId="{DA3EE670-C092-43B3-946F-0112A6DE8FF7}" type="presOf" srcId="{D8197B8C-B260-4A16-BDF4-0947B075E274}" destId="{5A5FFA88-C948-4069-8E93-59FA12366E83}" srcOrd="1" destOrd="0" presId="urn:microsoft.com/office/officeart/2005/8/layout/target3"/>
    <dgm:cxn modelId="{CE59815A-C7E7-45E0-99A2-2A2076639EDC}" type="presOf" srcId="{D6D43737-A300-47AC-BE1A-C29D44156D4D}" destId="{D3D45FC6-FBCB-4CF0-8603-5ED2E5B09469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11C5B314-801E-40A7-BC5B-9BDD5AD589EE}" srcId="{757F3AB3-0718-4624-B441-E567A8F0AB56}" destId="{D6D43737-A300-47AC-BE1A-C29D44156D4D}" srcOrd="5" destOrd="0" parTransId="{B4B2C92A-2A0F-47D3-BEF9-D462A26BAF8E}" sibTransId="{15283DFA-F519-4664-9B3A-0DC0AC21BDF9}"/>
    <dgm:cxn modelId="{0A42CA2E-AEF3-4657-8E41-AFEA93453B36}" type="presOf" srcId="{4C35D32F-0EAB-4CD7-82EE-45574DC2A586}" destId="{890E4F0B-2866-4A3F-A3C7-2A14B1797930}" srcOrd="1" destOrd="0" presId="urn:microsoft.com/office/officeart/2005/8/layout/target3"/>
    <dgm:cxn modelId="{64DF7FB4-F07B-4A69-B468-35247763BEF0}" type="presOf" srcId="{D1B46980-6531-4606-95E6-44980827E919}" destId="{2BE915AB-18AA-4053-B92C-3BFC9ED204BB}" srcOrd="1" destOrd="0" presId="urn:microsoft.com/office/officeart/2005/8/layout/target3"/>
    <dgm:cxn modelId="{AE37952A-8D07-47E3-B1B2-7858F3F8DAF8}" type="presOf" srcId="{D1D4F407-5343-4D3F-B5B9-D407B03CAEB4}" destId="{D005CE8C-CC26-4C3E-AC11-E15060ECD759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B0D47932-40BB-47F3-8FD3-1062B8AE36B0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7B0EF732-34B2-4E02-9E76-F7D7B9D1D022}" type="presOf" srcId="{D1D4F407-5343-4D3F-B5B9-D407B03CAEB4}" destId="{AED2198E-93D5-4001-81B4-73124B309672}" srcOrd="1" destOrd="0" presId="urn:microsoft.com/office/officeart/2005/8/layout/target3"/>
    <dgm:cxn modelId="{10EF3C4E-3848-4559-8866-751A3F76BAE3}" type="presOf" srcId="{B651F6E3-6281-48DB-9319-2AEAFDAE7572}" destId="{619D679B-A015-4ECF-8348-D1034C574F40}" srcOrd="0" destOrd="0" presId="urn:microsoft.com/office/officeart/2005/8/layout/target3"/>
    <dgm:cxn modelId="{BBDF84C2-58C3-403C-B7C8-5A0B31900B08}" type="presOf" srcId="{D8197B8C-B260-4A16-BDF4-0947B075E274}" destId="{25B08C86-7E15-44DC-BE7F-FFB55DD49D12}" srcOrd="0" destOrd="0" presId="urn:microsoft.com/office/officeart/2005/8/layout/target3"/>
    <dgm:cxn modelId="{5B7B66DE-1C23-4C83-8B10-F6A0009FD3B6}" type="presOf" srcId="{4C35D32F-0EAB-4CD7-82EE-45574DC2A586}" destId="{8BEBB6EC-1DAA-4CAC-8A25-BC0FCBD5DBD5}" srcOrd="0" destOrd="0" presId="urn:microsoft.com/office/officeart/2005/8/layout/target3"/>
    <dgm:cxn modelId="{2773EC6B-2E81-427C-B890-39B61335EF51}" type="presOf" srcId="{D1B46980-6531-4606-95E6-44980827E919}" destId="{6140AFEC-043D-4C43-A2F9-D0F5331DF3A3}" srcOrd="0" destOrd="0" presId="urn:microsoft.com/office/officeart/2005/8/layout/target3"/>
    <dgm:cxn modelId="{E642AB49-6478-4DFE-9FF1-51916AC6AAFD}" type="presParOf" srcId="{333A1088-737F-45CB-B68E-254E46348037}" destId="{F5ABB229-8D3B-4694-996A-96F23CF14429}" srcOrd="0" destOrd="0" presId="urn:microsoft.com/office/officeart/2005/8/layout/target3"/>
    <dgm:cxn modelId="{DA65F393-5660-46D2-A8BC-A11770AF4864}" type="presParOf" srcId="{333A1088-737F-45CB-B68E-254E46348037}" destId="{F41139FD-01EE-4571-8B17-4FB00FC51163}" srcOrd="1" destOrd="0" presId="urn:microsoft.com/office/officeart/2005/8/layout/target3"/>
    <dgm:cxn modelId="{06A38326-B60C-4B4D-94AB-21C99298D158}" type="presParOf" srcId="{333A1088-737F-45CB-B68E-254E46348037}" destId="{D005CE8C-CC26-4C3E-AC11-E15060ECD759}" srcOrd="2" destOrd="0" presId="urn:microsoft.com/office/officeart/2005/8/layout/target3"/>
    <dgm:cxn modelId="{1134080E-6C41-4A6D-985D-3EC24C403CD1}" type="presParOf" srcId="{333A1088-737F-45CB-B68E-254E46348037}" destId="{2C702D82-9B77-49B7-9568-BB8EB47C3372}" srcOrd="3" destOrd="0" presId="urn:microsoft.com/office/officeart/2005/8/layout/target3"/>
    <dgm:cxn modelId="{4F1CA5D6-F3CB-4DF9-BD2E-6656625E8EEA}" type="presParOf" srcId="{333A1088-737F-45CB-B68E-254E46348037}" destId="{A52A0455-90FF-4808-ABD0-F02540D31D5A}" srcOrd="4" destOrd="0" presId="urn:microsoft.com/office/officeart/2005/8/layout/target3"/>
    <dgm:cxn modelId="{FE2C01D9-CC69-4239-8E0B-8F4592663844}" type="presParOf" srcId="{333A1088-737F-45CB-B68E-254E46348037}" destId="{6140AFEC-043D-4C43-A2F9-D0F5331DF3A3}" srcOrd="5" destOrd="0" presId="urn:microsoft.com/office/officeart/2005/8/layout/target3"/>
    <dgm:cxn modelId="{81B787D4-C191-4DA4-9873-E40944247E22}" type="presParOf" srcId="{333A1088-737F-45CB-B68E-254E46348037}" destId="{9358AC05-5D7D-4327-9F80-1AD486AEA664}" srcOrd="6" destOrd="0" presId="urn:microsoft.com/office/officeart/2005/8/layout/target3"/>
    <dgm:cxn modelId="{322DA52F-B54E-4228-BD2C-63AFE5BCCD62}" type="presParOf" srcId="{333A1088-737F-45CB-B68E-254E46348037}" destId="{313FC574-E1CD-4FB4-B054-0B805CE0447D}" srcOrd="7" destOrd="0" presId="urn:microsoft.com/office/officeart/2005/8/layout/target3"/>
    <dgm:cxn modelId="{76377943-4D4D-4C16-89B6-C09BB7472FD7}" type="presParOf" srcId="{333A1088-737F-45CB-B68E-254E46348037}" destId="{619D679B-A015-4ECF-8348-D1034C574F40}" srcOrd="8" destOrd="0" presId="urn:microsoft.com/office/officeart/2005/8/layout/target3"/>
    <dgm:cxn modelId="{A1A67EC2-E408-4E28-9F72-D9ECFA736A0D}" type="presParOf" srcId="{333A1088-737F-45CB-B68E-254E46348037}" destId="{322283A8-4A27-4CDA-BAE3-F381106A9174}" srcOrd="9" destOrd="0" presId="urn:microsoft.com/office/officeart/2005/8/layout/target3"/>
    <dgm:cxn modelId="{E58A21DC-CB00-42E1-AF4D-37F0C8EDE5E4}" type="presParOf" srcId="{333A1088-737F-45CB-B68E-254E46348037}" destId="{FFC9F71D-1B4F-4AD9-A4A6-86ADEFC8AF5C}" srcOrd="10" destOrd="0" presId="urn:microsoft.com/office/officeart/2005/8/layout/target3"/>
    <dgm:cxn modelId="{259D65F9-E91D-4C6C-8562-7C279B0D9E7F}" type="presParOf" srcId="{333A1088-737F-45CB-B68E-254E46348037}" destId="{25B08C86-7E15-44DC-BE7F-FFB55DD49D12}" srcOrd="11" destOrd="0" presId="urn:microsoft.com/office/officeart/2005/8/layout/target3"/>
    <dgm:cxn modelId="{4D37DC93-FC63-4349-BA6A-58FB795F5A60}" type="presParOf" srcId="{333A1088-737F-45CB-B68E-254E46348037}" destId="{76644BE8-9D7C-4C09-B250-3D10AF48CBB7}" srcOrd="12" destOrd="0" presId="urn:microsoft.com/office/officeart/2005/8/layout/target3"/>
    <dgm:cxn modelId="{888EC16B-1D8B-4E1C-8826-F927976E30D8}" type="presParOf" srcId="{333A1088-737F-45CB-B68E-254E46348037}" destId="{EE85B701-7295-41C0-BA7A-34D3756A2AE6}" srcOrd="13" destOrd="0" presId="urn:microsoft.com/office/officeart/2005/8/layout/target3"/>
    <dgm:cxn modelId="{C9E66D0D-9800-4192-BB71-A6EEAE9F983C}" type="presParOf" srcId="{333A1088-737F-45CB-B68E-254E46348037}" destId="{8BEBB6EC-1DAA-4CAC-8A25-BC0FCBD5DBD5}" srcOrd="14" destOrd="0" presId="urn:microsoft.com/office/officeart/2005/8/layout/target3"/>
    <dgm:cxn modelId="{117396E1-0281-460D-B5BB-350AC53B89BE}" type="presParOf" srcId="{333A1088-737F-45CB-B68E-254E46348037}" destId="{7AB94721-2826-40C2-BEF0-EC8EFDBC49BD}" srcOrd="15" destOrd="0" presId="urn:microsoft.com/office/officeart/2005/8/layout/target3"/>
    <dgm:cxn modelId="{4D72EAD7-BC3A-4A56-9770-5F2A3FB6E29E}" type="presParOf" srcId="{333A1088-737F-45CB-B68E-254E46348037}" destId="{34B722BD-683E-42CE-B605-48E94A0FE22F}" srcOrd="16" destOrd="0" presId="urn:microsoft.com/office/officeart/2005/8/layout/target3"/>
    <dgm:cxn modelId="{8B0B3782-595C-4E9F-9EE8-1A0811F5F0CE}" type="presParOf" srcId="{333A1088-737F-45CB-B68E-254E46348037}" destId="{BDB2DEE5-4604-4178-B9A5-A9A2428679CC}" srcOrd="17" destOrd="0" presId="urn:microsoft.com/office/officeart/2005/8/layout/target3"/>
    <dgm:cxn modelId="{3CD0FE25-6EAA-495F-B11F-4E044892F448}" type="presParOf" srcId="{333A1088-737F-45CB-B68E-254E46348037}" destId="{AED2198E-93D5-4001-81B4-73124B309672}" srcOrd="18" destOrd="0" presId="urn:microsoft.com/office/officeart/2005/8/layout/target3"/>
    <dgm:cxn modelId="{0C92C671-C775-4BE2-AA77-D6CC8D49E0A7}" type="presParOf" srcId="{333A1088-737F-45CB-B68E-254E46348037}" destId="{2BE915AB-18AA-4053-B92C-3BFC9ED204BB}" srcOrd="19" destOrd="0" presId="urn:microsoft.com/office/officeart/2005/8/layout/target3"/>
    <dgm:cxn modelId="{3B6146DE-31A5-434D-8705-C771541957F8}" type="presParOf" srcId="{333A1088-737F-45CB-B68E-254E46348037}" destId="{6BB5E863-4638-4E1D-BFDE-399D028AC4ED}" srcOrd="20" destOrd="0" presId="urn:microsoft.com/office/officeart/2005/8/layout/target3"/>
    <dgm:cxn modelId="{12639699-95A5-433B-A634-52C303237A5E}" type="presParOf" srcId="{333A1088-737F-45CB-B68E-254E46348037}" destId="{5A5FFA88-C948-4069-8E93-59FA12366E83}" srcOrd="21" destOrd="0" presId="urn:microsoft.com/office/officeart/2005/8/layout/target3"/>
    <dgm:cxn modelId="{1F593C37-452D-4B47-A629-E931FC33C0EF}" type="presParOf" srcId="{333A1088-737F-45CB-B68E-254E46348037}" destId="{890E4F0B-2866-4A3F-A3C7-2A14B1797930}" srcOrd="22" destOrd="0" presId="urn:microsoft.com/office/officeart/2005/8/layout/target3"/>
    <dgm:cxn modelId="{C64ADC1C-55A2-4D81-81CE-D54913667AFA}" type="presParOf" srcId="{333A1088-737F-45CB-B68E-254E46348037}" destId="{D3D45FC6-FBCB-4CF0-8603-5ED2E5B09469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ZŠ Týnec nad Labem</a:t>
          </a:r>
          <a:endParaRPr lang="cs-CZ" sz="1300" kern="1200" dirty="0"/>
        </a:p>
      </dsp:txBody>
      <dsp:txXfrm>
        <a:off x="1273857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AUTOR: Mgr. Adéla Černá</a:t>
          </a:r>
          <a:endParaRPr lang="cs-CZ" sz="1300" kern="1200" dirty="0"/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VY_32_INOVACE_04_SLABIKÁŘ_ČTENÍ PÍSMEN Au, au, Ou, ou, </a:t>
          </a:r>
          <a:r>
            <a:rPr lang="cs-CZ" sz="1300" kern="1200" dirty="0" err="1" smtClean="0"/>
            <a:t>Eu</a:t>
          </a:r>
          <a:r>
            <a:rPr lang="cs-CZ" sz="1300" kern="1200" dirty="0" smtClean="0"/>
            <a:t>, </a:t>
          </a:r>
          <a:r>
            <a:rPr lang="cs-CZ" sz="1300" kern="1200" dirty="0" err="1" smtClean="0"/>
            <a:t>eu</a:t>
          </a:r>
          <a:endParaRPr lang="cs-CZ" sz="1300" kern="1200" dirty="0"/>
        </a:p>
      </dsp:txBody>
      <dsp:txXfrm>
        <a:off x="1273857" y="636930"/>
        <a:ext cx="5350878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Téma: Čtení písmen Au, au, Ou, ou, </a:t>
          </a:r>
          <a:r>
            <a:rPr lang="cs-CZ" sz="1300" kern="1200" dirty="0" err="1" smtClean="0"/>
            <a:t>Eu</a:t>
          </a:r>
          <a:r>
            <a:rPr lang="cs-CZ" sz="1300" kern="1200" dirty="0" smtClean="0"/>
            <a:t>, </a:t>
          </a:r>
          <a:r>
            <a:rPr lang="cs-CZ" sz="1300" kern="1200" dirty="0" err="1" smtClean="0"/>
            <a:t>eu</a:t>
          </a:r>
          <a:endParaRPr lang="cs-CZ" sz="1300" kern="1200" dirty="0"/>
        </a:p>
      </dsp:txBody>
      <dsp:txXfrm>
        <a:off x="1273857" y="955392"/>
        <a:ext cx="5350878" cy="318465"/>
      </dsp:txXfrm>
    </dsp:sp>
    <dsp:sp modelId="{EE85B701-7295-41C0-BA7A-34D3756A2AE6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273857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CZ.1.07/1.4.00/21.1921</a:t>
          </a:r>
          <a:endParaRPr lang="cs-CZ" sz="1300" kern="1200" dirty="0"/>
        </a:p>
      </dsp:txBody>
      <dsp:txXfrm>
        <a:off x="1273857" y="1273857"/>
        <a:ext cx="5350878" cy="318465"/>
      </dsp:txXfrm>
    </dsp:sp>
    <dsp:sp modelId="{34B722BD-683E-42CE-B605-48E94A0FE22F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BDB2DEE5-4604-4178-B9A5-A9A2428679CC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smtClean="0"/>
            <a:t>Vytvořeno: únor 2012</a:t>
          </a:r>
          <a:endParaRPr lang="cs-CZ" sz="1300" kern="1200" dirty="0"/>
        </a:p>
      </dsp:txBody>
      <dsp:txXfrm>
        <a:off x="1273857" y="1592322"/>
        <a:ext cx="5350878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1819983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1486695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1657422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5472396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9285263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0613449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480450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2211565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8053831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252133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0775392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2099957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13" r:id="rId1"/>
    <p:sldLayoutId id="2147484214" r:id="rId2"/>
    <p:sldLayoutId id="2147484215" r:id="rId3"/>
    <p:sldLayoutId id="2147484216" r:id="rId4"/>
    <p:sldLayoutId id="2147484217" r:id="rId5"/>
    <p:sldLayoutId id="2147484218" r:id="rId6"/>
    <p:sldLayoutId id="2147484219" r:id="rId7"/>
    <p:sldLayoutId id="2147484220" r:id="rId8"/>
    <p:sldLayoutId id="2147484221" r:id="rId9"/>
    <p:sldLayoutId id="2147484222" r:id="rId10"/>
    <p:sldLayoutId id="214748422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image" Target="../media/image4.wmf"/><Relationship Id="rId7" Type="http://schemas.openxmlformats.org/officeDocument/2006/relationships/image" Target="../media/image8.jpeg"/><Relationship Id="rId12" Type="http://schemas.openxmlformats.org/officeDocument/2006/relationships/image" Target="../media/image13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wmf"/><Relationship Id="rId11" Type="http://schemas.openxmlformats.org/officeDocument/2006/relationships/image" Target="../media/image12.wmf"/><Relationship Id="rId5" Type="http://schemas.openxmlformats.org/officeDocument/2006/relationships/image" Target="../media/image6.wmf"/><Relationship Id="rId10" Type="http://schemas.openxmlformats.org/officeDocument/2006/relationships/image" Target="../media/image11.wmf"/><Relationship Id="rId4" Type="http://schemas.openxmlformats.org/officeDocument/2006/relationships/image" Target="../media/image5.jpeg"/><Relationship Id="rId9" Type="http://schemas.openxmlformats.org/officeDocument/2006/relationships/image" Target="../media/image10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7" Type="http://schemas.openxmlformats.org/officeDocument/2006/relationships/image" Target="../media/image19.wm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wmf"/><Relationship Id="rId5" Type="http://schemas.openxmlformats.org/officeDocument/2006/relationships/image" Target="../media/image17.wmf"/><Relationship Id="rId4" Type="http://schemas.openxmlformats.org/officeDocument/2006/relationships/image" Target="../media/image16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wmf"/><Relationship Id="rId4" Type="http://schemas.openxmlformats.org/officeDocument/2006/relationships/image" Target="../media/image22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image" Target="../media/image24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4166533492"/>
              </p:ext>
            </p:extLst>
          </p:nvPr>
        </p:nvGraphicFramePr>
        <p:xfrm>
          <a:off x="2195736" y="988718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4823818"/>
            <a:ext cx="5407152" cy="104546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781" y="1268760"/>
            <a:ext cx="1592995" cy="221411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6512511" cy="1143000"/>
          </a:xfrm>
        </p:spPr>
        <p:txBody>
          <a:bodyPr>
            <a:norm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ANOTACE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/>
          <a:lstStyle/>
          <a:p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Prezentace je určena žákům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ročníku ZŠ a je vhodná pro interaktivní tabuli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Slouží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k upevnění probírané látky.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24877277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52129"/>
            <a:ext cx="6512511" cy="1143000"/>
          </a:xfrm>
        </p:spPr>
        <p:txBody>
          <a:bodyPr>
            <a:norm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POZNEJ  OBRÁZKY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acerna\AppData\Local\Microsoft\Windows\Temporary Internet Files\Content.IE5\HCYM7D1L\MC90039851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988840"/>
            <a:ext cx="1837944" cy="88239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cerna\AppData\Local\Microsoft\Windows\Temporary Internet Files\Content.IE5\CP7RRMAA\MC90041190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1750394"/>
            <a:ext cx="1722422" cy="163415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acerna\AppData\Local\Microsoft\Windows\Temporary Internet Files\Content.IE5\S2YZ2S2W\MP900423717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829" y="3349521"/>
            <a:ext cx="1639044" cy="245736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C:\Users\acerna\AppData\Local\Microsoft\Windows\Temporary Internet Files\Content.IE5\S2YZ2S2W\MC90035639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3696212"/>
            <a:ext cx="1376164" cy="155231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8" descr="C:\Users\acerna\AppData\Local\Microsoft\Windows\Temporary Internet Files\Content.IE5\HCYM7D1L\MC90025168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711" y="3675103"/>
            <a:ext cx="1170887" cy="137999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acerna\AppData\Local\Microsoft\Windows\Temporary Internet Files\Content.IE5\4041ELDG\MP900406905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0693" y="1871663"/>
            <a:ext cx="2088232" cy="139161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acerna\AppData\Local\Microsoft\Windows\Temporary Internet Files\Content.IE5\HCYM7D1L\MC900334352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672780"/>
            <a:ext cx="1132320" cy="115212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acerna\AppData\Local\Microsoft\Windows\Temporary Internet Files\Content.IE5\4041ELDG\MC900150327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3606" y="5373216"/>
            <a:ext cx="1401918" cy="111603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acerna\AppData\Local\Microsoft\Windows\Temporary Internet Files\Content.IE5\S2YZ2S2W\MC900290448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0415" y="5151126"/>
            <a:ext cx="1048693" cy="156021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acerna\AppData\Local\Microsoft\Windows\Temporary Internet Files\Content.IE5\HCYM7D1L\MC900441846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848759"/>
            <a:ext cx="1282948" cy="150076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6" descr="C:\Users\acerna\AppData\Local\Microsoft\Windows\Temporary Internet Files\Content.IE5\4041ELDG\MC900355307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5058343"/>
            <a:ext cx="1415945" cy="150102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4352" y="548680"/>
            <a:ext cx="6512511" cy="1143000"/>
          </a:xfrm>
        </p:spPr>
        <p:txBody>
          <a:bodyPr>
            <a:no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VYTVOŘ  SLOVA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4000" dirty="0" smtClean="0">
                <a:latin typeface="Times New Roman" pitchFamily="18" charset="0"/>
                <a:cs typeface="Times New Roman" pitchFamily="18" charset="0"/>
              </a:rPr>
            </a:b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err="1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vouk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ou	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ka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err="1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loun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sou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	dek</a:t>
            </a:r>
          </a:p>
          <a:p>
            <a:r>
              <a:rPr lang="cs-CZ" sz="2800" dirty="0" err="1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hout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klou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začka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acerna\AppData\Local\Microsoft\Windows\Temporary Internet Files\Content.IE5\CP7RRMAA\MC900436254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5013176"/>
            <a:ext cx="1152128" cy="115212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cerna\AppData\Local\Microsoft\Windows\Temporary Internet Files\Content.IE5\S2YZ2S2W\MC90021493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352" y="5157192"/>
            <a:ext cx="1440160" cy="118998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acerna\AppData\Local\Microsoft\Windows\Temporary Internet Files\Content.IE5\4041ELDG\MC90023270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0926" y="5157192"/>
            <a:ext cx="1182816" cy="120974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acerna\AppData\Local\Microsoft\Windows\Temporary Internet Files\Content.IE5\HCYM7D1L\MC90001682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1701" y="5152054"/>
            <a:ext cx="1667866" cy="114574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acerna\AppData\Local\Microsoft\Windows\Temporary Internet Files\Content.IE5\CP7RRMAA\MC90044141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9826" y="2348880"/>
            <a:ext cx="1519741" cy="151974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acerna\AppData\Local\Microsoft\Windows\Temporary Internet Files\Content.IE5\4041ELDG\MC900356437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4771" y="2852936"/>
            <a:ext cx="1480863" cy="123841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75872639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66822" y="116632"/>
            <a:ext cx="6512511" cy="1143000"/>
          </a:xfrm>
        </p:spPr>
        <p:txBody>
          <a:bodyPr/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ZAKROUŽKUJ  OU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838129" y="1628800"/>
            <a:ext cx="3762935" cy="57606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Koulíme koule.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43608" y="2420888"/>
            <a:ext cx="36879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Koupíme papouška.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843608" y="3236164"/>
            <a:ext cx="3512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Kloužeme se za Otou.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821363" y="4065121"/>
            <a:ext cx="39514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Mourek se toulá.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acerna\AppData\Local\Microsoft\Windows\Temporary Internet Files\Content.IE5\S2YZ2S2W\MC9002394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575492"/>
            <a:ext cx="1102992" cy="113653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C:\Users\acerna\AppData\Local\Microsoft\Windows\Temporary Internet Files\Content.IE5\HCYM7D1L\MC90019226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5272" y="1465297"/>
            <a:ext cx="936104" cy="175186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5" descr="C:\Users\acerna\AppData\Local\Microsoft\Windows\Temporary Internet Files\Content.IE5\S2YZ2S2W\MC90023243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525" y="3738353"/>
            <a:ext cx="1210896" cy="129302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0" descr="C:\Users\acerna\AppData\Local\Microsoft\Windows\Temporary Internet Files\Content.IE5\HCYM7D1L\MC90041076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4047456"/>
            <a:ext cx="1584683" cy="15310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69713892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7584" y="116632"/>
            <a:ext cx="3888432" cy="1143000"/>
          </a:xfrm>
        </p:spPr>
        <p:txBody>
          <a:bodyPr>
            <a:norm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HÁDANKY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203848" y="2010891"/>
            <a:ext cx="13468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housenka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2010147"/>
            <a:ext cx="10903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pavouk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6660232" y="2026848"/>
            <a:ext cx="9541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okoun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203848" y="3644825"/>
            <a:ext cx="11753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proužek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004048" y="3634751"/>
            <a:ext cx="11753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kroužek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765227" y="3669305"/>
            <a:ext cx="10390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souček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203848" y="5421027"/>
            <a:ext cx="8851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sauna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876609" y="5421027"/>
            <a:ext cx="14302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klouzačka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6673056" y="5408796"/>
            <a:ext cx="11737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automat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acerna\AppData\Local\Microsoft\Windows\Temporary Internet Files\Content.IE5\S2YZ2S2W\MC90035382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434693"/>
            <a:ext cx="1470030" cy="128884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acerna\AppData\Local\Microsoft\Windows\Temporary Internet Files\Content.IE5\4041ELDG\MC90021498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3427" y="3212976"/>
            <a:ext cx="1230211" cy="108141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acerna\AppData\Local\Microsoft\Windows\Temporary Internet Files\Content.IE5\S2YZ2S2W\MC90036056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6597" y="4642357"/>
            <a:ext cx="1057041" cy="155733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47693484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>
                <a:latin typeface="Times New Roman" pitchFamily="18" charset="0"/>
                <a:cs typeface="Times New Roman" pitchFamily="18" charset="0"/>
              </a:rPr>
              <a:t>Použité zdroje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72816"/>
            <a:ext cx="7239000" cy="4846320"/>
          </a:xfrm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www.office.</a:t>
            </a:r>
            <a:r>
              <a:rPr lang="cs-CZ" sz="24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microsoft.com</a:t>
            </a:r>
            <a:endParaRPr lang="cs-CZ" sz="240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24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1268651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288</TotalTime>
  <Words>100</Words>
  <Application>Microsoft Office PowerPoint</Application>
  <PresentationFormat>Předvádění na obrazovce (4:3)</PresentationFormat>
  <Paragraphs>34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Snímek 1</vt:lpstr>
      <vt:lpstr>ANOTACE</vt:lpstr>
      <vt:lpstr>POZNEJ  OBRÁZKY</vt:lpstr>
      <vt:lpstr>VYTVOŘ  SLOVA </vt:lpstr>
      <vt:lpstr>ZAKROUŽKUJ  OU</vt:lpstr>
      <vt:lpstr>HÁDANKY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VY_32_INOVACE_04_SLABIKAR_CTENI PISMEN</dc:title>
  <dc:creator>Adéla</dc:creator>
  <cp:lastModifiedBy>Dum</cp:lastModifiedBy>
  <cp:revision>54</cp:revision>
  <dcterms:created xsi:type="dcterms:W3CDTF">2011-08-12T09:27:27Z</dcterms:created>
  <dcterms:modified xsi:type="dcterms:W3CDTF">2012-06-26T05:11:00Z</dcterms:modified>
  <cp:contentStatus/>
</cp:coreProperties>
</file>