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7" r:id="rId2"/>
    <p:sldId id="265" r:id="rId3"/>
    <p:sldId id="258" r:id="rId4"/>
    <p:sldId id="261" r:id="rId5"/>
    <p:sldId id="262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VY_32_INOVACE_05_SLABIKÁŘ_ČTENÍ PÍSMEN B, b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B, b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B6A28CA-B8C2-4880-9329-6729F7AC4020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F9D4003A-FCD6-4F52-A96F-85E42B6D0C65}" type="parTrans" cxnId="{1781B752-9922-4834-9C2A-062F3C2789C4}">
      <dgm:prSet/>
      <dgm:spPr/>
      <dgm:t>
        <a:bodyPr/>
        <a:lstStyle/>
        <a:p>
          <a:endParaRPr lang="cs-CZ"/>
        </a:p>
      </dgm:t>
    </dgm:pt>
    <dgm:pt modelId="{D6F7D9C4-915F-4D75-A7D8-DE93BE4B4AF8}" type="sibTrans" cxnId="{1781B752-9922-4834-9C2A-062F3C2789C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973AE35-50BF-4687-9CFA-562138501B8F}" type="pres">
      <dgm:prSet presAssocID="{9B6A28CA-B8C2-4880-9329-6729F7AC4020}" presName="vertSpace6" presStyleLbl="node1" presStyleIdx="4" presStyleCnt="6"/>
      <dgm:spPr/>
      <dgm:t>
        <a:bodyPr/>
        <a:lstStyle/>
        <a:p>
          <a:endParaRPr lang="cs-CZ"/>
        </a:p>
      </dgm:t>
    </dgm:pt>
    <dgm:pt modelId="{61987293-2034-4B1F-B03C-9F15B2E39AFA}" type="pres">
      <dgm:prSet presAssocID="{9B6A28CA-B8C2-4880-9329-6729F7AC4020}" presName="circle6" presStyleLbl="node1" presStyleIdx="5" presStyleCnt="6"/>
      <dgm:spPr/>
      <dgm:t>
        <a:bodyPr/>
        <a:lstStyle/>
        <a:p>
          <a:endParaRPr lang="cs-CZ"/>
        </a:p>
      </dgm:t>
    </dgm:pt>
    <dgm:pt modelId="{3EF8D121-AF50-46B6-8416-BECEC6EBCA3D}" type="pres">
      <dgm:prSet presAssocID="{9B6A28CA-B8C2-4880-9329-6729F7AC402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6DBDA5-7219-4D7D-9424-F31F44D84653}" type="pres">
      <dgm:prSet presAssocID="{9B6A28CA-B8C2-4880-9329-6729F7AC402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C1EE08-FAFD-4A90-AC98-A7D7FEFE6D2A}" type="presOf" srcId="{9B6A28CA-B8C2-4880-9329-6729F7AC4020}" destId="{3EF8D121-AF50-46B6-8416-BECEC6EBCA3D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EB16C87C-958E-4513-9F9F-E510E90F0478}" type="presOf" srcId="{9B6A28CA-B8C2-4880-9329-6729F7AC4020}" destId="{D46DBDA5-7219-4D7D-9424-F31F44D8465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781B752-9922-4834-9C2A-062F3C2789C4}" srcId="{757F3AB3-0718-4624-B441-E567A8F0AB56}" destId="{9B6A28CA-B8C2-4880-9329-6729F7AC4020}" srcOrd="5" destOrd="0" parTransId="{F9D4003A-FCD6-4F52-A96F-85E42B6D0C65}" sibTransId="{D6F7D9C4-915F-4D75-A7D8-DE93BE4B4AF8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EA4E442-B6BC-4979-8ADE-10AD32933BF2}" type="presParOf" srcId="{333A1088-737F-45CB-B68E-254E46348037}" destId="{B973AE35-50BF-4687-9CFA-562138501B8F}" srcOrd="15" destOrd="0" presId="urn:microsoft.com/office/officeart/2005/8/layout/target3"/>
    <dgm:cxn modelId="{27066606-50DA-466F-AC29-A102DC1606C1}" type="presParOf" srcId="{333A1088-737F-45CB-B68E-254E46348037}" destId="{61987293-2034-4B1F-B03C-9F15B2E39AFA}" srcOrd="16" destOrd="0" presId="urn:microsoft.com/office/officeart/2005/8/layout/target3"/>
    <dgm:cxn modelId="{3D35AE52-F72F-473B-9D89-B134EFD27993}" type="presParOf" srcId="{333A1088-737F-45CB-B68E-254E46348037}" destId="{3EF8D121-AF50-46B6-8416-BECEC6EBCA3D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96ABF1D3-3D78-4398-B309-5FEA0D1EE94D}" type="presParOf" srcId="{333A1088-737F-45CB-B68E-254E46348037}" destId="{D46DBDA5-7219-4D7D-9424-F31F44D8465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VY_32_INOVACE_05_SLABIKÁŘ_ČTENÍ PÍSMEN B, b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Čtení písmen B, b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61987293-2034-4B1F-B03C-9F15B2E39AF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EF8D121-AF50-46B6-8416-BECEC6EBCA3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745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8780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20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5106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0540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1491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575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5385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1319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60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508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8259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3860242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cs typeface="Times New Roman" pitchFamily="18" charset="0"/>
              </a:rPr>
              <a:t>POZNEJ OBRÁZKY</a:t>
            </a:r>
            <a:endParaRPr lang="cs-CZ" b="1" dirty="0">
              <a:cs typeface="Times New Roman" pitchFamily="18" charset="0"/>
            </a:endParaRPr>
          </a:p>
        </p:txBody>
      </p:sp>
      <p:pic>
        <p:nvPicPr>
          <p:cNvPr id="3" name="Picture 2" descr="C:\Users\acerna\AppData\Local\Microsoft\Windows\Temporary Internet Files\Content.IE5\HCYM7D1L\MP9004337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80831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cerna\AppData\Local\Microsoft\Windows\Temporary Internet Files\Content.IE5\S2YZ2S2W\MC90043803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58009"/>
            <a:ext cx="1408103" cy="140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cerna\AppData\Local\Microsoft\Windows\Temporary Internet Files\Content.IE5\4041ELDG\MC900346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7997" y="1772816"/>
            <a:ext cx="1080499" cy="101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acerna\AppData\Local\Microsoft\Windows\Temporary Internet Files\Content.IE5\CP7RRMAA\MC9000582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992" y="3789040"/>
            <a:ext cx="1638734" cy="167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cerna\AppData\Local\Microsoft\Windows\Temporary Internet Files\Content.IE5\S2YZ2S2W\MC9003710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5389" y="3789040"/>
            <a:ext cx="1448965" cy="153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cerna\AppData\Local\Microsoft\Windows\Temporary Internet Files\Content.IE5\S2YZ2S2W\MC900411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83969"/>
            <a:ext cx="1882271" cy="137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cerna\AppData\Local\Microsoft\Windows\Temporary Internet Files\Content.IE5\HCYM7D1L\MP90038522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324353"/>
            <a:ext cx="1312175" cy="183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acerna\AppData\Local\Microsoft\Windows\Temporary Internet Files\Content.IE5\CP7RRMAA\MC9003906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6852" y="1124744"/>
            <a:ext cx="843077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/>
          <a:lstStyle/>
          <a:p>
            <a:r>
              <a:rPr lang="cs-CZ" sz="2600" dirty="0" smtClean="0"/>
              <a:t>Bo		ba</a:t>
            </a:r>
          </a:p>
          <a:p>
            <a:r>
              <a:rPr lang="cs-CZ" sz="2600" dirty="0" smtClean="0"/>
              <a:t>Ku		bek</a:t>
            </a:r>
          </a:p>
          <a:p>
            <a:r>
              <a:rPr lang="cs-CZ" sz="2600" dirty="0" smtClean="0"/>
              <a:t>bu		na</a:t>
            </a:r>
          </a:p>
          <a:p>
            <a:r>
              <a:rPr lang="cs-CZ" sz="2600" dirty="0"/>
              <a:t>b</a:t>
            </a:r>
            <a:r>
              <a:rPr lang="cs-CZ" sz="2600" dirty="0" smtClean="0"/>
              <a:t>ed		ben</a:t>
            </a:r>
          </a:p>
          <a:p>
            <a:r>
              <a:rPr lang="cs-CZ" sz="2600" dirty="0" err="1"/>
              <a:t>b</a:t>
            </a:r>
            <a:r>
              <a:rPr lang="cs-CZ" sz="2600" dirty="0" err="1" smtClean="0"/>
              <a:t>lá</a:t>
            </a:r>
            <a:r>
              <a:rPr lang="cs-CZ" sz="2600" dirty="0" smtClean="0"/>
              <a:t>		ta</a:t>
            </a:r>
          </a:p>
          <a:p>
            <a:r>
              <a:rPr lang="cs-CZ" sz="2600" dirty="0" err="1"/>
              <a:t>b</a:t>
            </a:r>
            <a:r>
              <a:rPr lang="cs-CZ" sz="2600" dirty="0" err="1" smtClean="0"/>
              <a:t>o</a:t>
            </a:r>
            <a:r>
              <a:rPr lang="cs-CZ" sz="2600" dirty="0" smtClean="0"/>
              <a:t>		to</a:t>
            </a:r>
            <a:endParaRPr lang="cs-CZ" sz="2600" dirty="0"/>
          </a:p>
          <a:p>
            <a:pPr lvl="2"/>
            <a:endParaRPr lang="cs-CZ" dirty="0" smtClean="0"/>
          </a:p>
        </p:txBody>
      </p:sp>
      <p:pic>
        <p:nvPicPr>
          <p:cNvPr id="3" name="Picture 2" descr="C:\Users\acerna\AppData\Local\Microsoft\Windows\Temporary Internet Files\Content.IE5\4041ELDG\MC900230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9" y="1556792"/>
            <a:ext cx="1238706" cy="124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cerna\AppData\Local\Microsoft\Windows\Temporary Internet Files\Content.IE5\S2YZ2S2W\MC9001421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12776"/>
            <a:ext cx="1368152" cy="176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acerna\AppData\Local\Microsoft\Windows\Temporary Internet Files\Content.IE5\CP7RRMAA\MM90028368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124200"/>
            <a:ext cx="1096888" cy="109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acerna\AppData\Local\Microsoft\Windows\Temporary Internet Files\Content.IE5\HCYM7D1L\MC9004404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9254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cerna\AppData\Local\Microsoft\Windows\Temporary Internet Files\Content.IE5\S2YZ2S2W\MP9002625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0187" y="4588684"/>
            <a:ext cx="2192448" cy="146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cerna\AppData\Local\Microsoft\Windows\Temporary Internet Files\Content.IE5\4041ELDG\MM900178111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099" y="4869160"/>
            <a:ext cx="4762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cs typeface="Times New Roman" pitchFamily="18" charset="0"/>
              </a:rPr>
              <a:t>ZAKROUŽKUJ  B</a:t>
            </a:r>
            <a:endParaRPr lang="cs-CZ" sz="3200" b="1" dirty="0"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130" y="1628800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Byli jsme na borůvkách.</a:t>
            </a:r>
            <a:endParaRPr lang="cs-CZ" sz="26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3607" y="2420888"/>
            <a:ext cx="757977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Babička byla bláznivá.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607" y="3236164"/>
            <a:ext cx="512422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Měl jsem bláto v botě.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301" y="4047456"/>
            <a:ext cx="529081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Bubeník bubnuje na buben.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110959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slepice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2010147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bažant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026848"/>
            <a:ext cx="13308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křepelka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2570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bačkory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3634751"/>
            <a:ext cx="127631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pantofle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65227" y="3669305"/>
            <a:ext cx="11272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papuče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9428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pásek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6609" y="5421027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kabela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73056" y="5408796"/>
            <a:ext cx="92525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batoh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cerna\AppData\Local\Microsoft\Windows\Temporary Internet Files\Content.IE5\4041ELDG\MC900346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7274" y="1772816"/>
            <a:ext cx="1842516" cy="12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cerna\AppData\Local\Microsoft\Windows\Temporary Internet Files\Content.IE5\4041ELDG\MP9004305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3814" y="3118385"/>
            <a:ext cx="1146671" cy="156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cerna\AppData\Local\Microsoft\Windows\Temporary Internet Files\Content.IE5\4041ELDG\MP9004394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4416" y="4807743"/>
            <a:ext cx="1688232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06"/>
            <a:ext cx="7467600" cy="1143000"/>
          </a:xfrm>
        </p:spPr>
        <p:txBody>
          <a:bodyPr/>
          <a:lstStyle/>
          <a:p>
            <a:r>
              <a:rPr lang="cs-CZ" b="1" dirty="0" smtClean="0"/>
              <a:t>DOPIŠTE 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Malý zobák je _ _ _ Á _ E K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Malé boty jsou _ _ _ I _ K Y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Malý banán je _ _ _ Á _ E K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098" name="Picture 2" descr="C:\Users\acerna\AppData\Local\Microsoft\Windows\Temporary Internet Files\Content.IE5\HCYM7D1L\MC900412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995" y="1052736"/>
            <a:ext cx="1355672" cy="1487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cerna\AppData\Local\Microsoft\Windows\Temporary Internet Files\Content.IE5\CP7RRMAA\MC9003361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872376"/>
            <a:ext cx="1818237" cy="1186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cerna\AppData\Local\Microsoft\Windows\Temporary Internet Files\Content.IE5\S2YZ2S2W\MC9000133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995" y="4280400"/>
            <a:ext cx="993953" cy="163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78472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121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POZNEJ OBRÁZKY</vt:lpstr>
      <vt:lpstr>VYTVOŘ SLOVA </vt:lpstr>
      <vt:lpstr>ZAKROUŽKUJ  B</vt:lpstr>
      <vt:lpstr>HÁDANKY</vt:lpstr>
      <vt:lpstr>DOPIŠTE  SLOVA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VY_32_INOVACE_05_SLABIKAR_CTENI PISMEN</dc:title>
  <dc:creator>Adéla</dc:creator>
  <cp:lastModifiedBy>Dum</cp:lastModifiedBy>
  <cp:revision>60</cp:revision>
  <dcterms:created xsi:type="dcterms:W3CDTF">2011-08-12T09:27:27Z</dcterms:created>
  <dcterms:modified xsi:type="dcterms:W3CDTF">2012-06-26T05:10:06Z</dcterms:modified>
  <cp:contentStatus/>
</cp:coreProperties>
</file>