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6" r:id="rId4"/>
    <p:sldId id="262" r:id="rId5"/>
    <p:sldId id="260" r:id="rId6"/>
    <p:sldId id="261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E99FE3C-22BC-4EB1-9AC1-1C7A28C89D6B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FE80AF6-3154-4C46-B49B-7AB721BFF88D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9FE3C-22BC-4EB1-9AC1-1C7A28C89D6B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0AF6-3154-4C46-B49B-7AB721BFF88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9FE3C-22BC-4EB1-9AC1-1C7A28C89D6B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0AF6-3154-4C46-B49B-7AB721BFF88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9FE3C-22BC-4EB1-9AC1-1C7A28C89D6B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0AF6-3154-4C46-B49B-7AB721BFF88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9FE3C-22BC-4EB1-9AC1-1C7A28C89D6B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0AF6-3154-4C46-B49B-7AB721BFF88D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9FE3C-22BC-4EB1-9AC1-1C7A28C89D6B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0AF6-3154-4C46-B49B-7AB721BFF88D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9FE3C-22BC-4EB1-9AC1-1C7A28C89D6B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0AF6-3154-4C46-B49B-7AB721BFF8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9FE3C-22BC-4EB1-9AC1-1C7A28C89D6B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0AF6-3154-4C46-B49B-7AB721BFF8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9FE3C-22BC-4EB1-9AC1-1C7A28C89D6B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0AF6-3154-4C46-B49B-7AB721BFF8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9FE3C-22BC-4EB1-9AC1-1C7A28C89D6B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0AF6-3154-4C46-B49B-7AB721BFF88D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9FE3C-22BC-4EB1-9AC1-1C7A28C89D6B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80AF6-3154-4C46-B49B-7AB721BFF88D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E99FE3C-22BC-4EB1-9AC1-1C7A28C89D6B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FE80AF6-3154-4C46-B49B-7AB721BFF88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r>
              <a:rPr lang="cs-CZ" sz="2800" dirty="0" err="1"/>
              <a:t>Have</a:t>
            </a:r>
            <a:r>
              <a:rPr lang="cs-CZ" sz="2800" dirty="0"/>
              <a:t> </a:t>
            </a:r>
            <a:r>
              <a:rPr lang="cs-CZ" sz="2800" dirty="0" err="1"/>
              <a:t>got</a:t>
            </a:r>
            <a:r>
              <a:rPr lang="cs-CZ" sz="2800" dirty="0"/>
              <a:t> , has </a:t>
            </a:r>
            <a:r>
              <a:rPr lang="cs-CZ" sz="2800" dirty="0" err="1"/>
              <a:t>got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VY_32_INOVACE_084_Have </a:t>
            </a:r>
            <a:r>
              <a:rPr lang="cs-CZ" b="1" dirty="0" err="1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got</a:t>
            </a:r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 – has </a:t>
            </a:r>
            <a:r>
              <a:rPr lang="cs-CZ" b="1" dirty="0" err="1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got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831788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smtClean="0">
                <a:solidFill>
                  <a:schemeClr val="tx2"/>
                </a:solidFill>
              </a:rPr>
              <a:t>8</a:t>
            </a:r>
            <a:r>
              <a:rPr lang="cs-CZ" sz="1600" smtClean="0">
                <a:solidFill>
                  <a:schemeClr val="tx2"/>
                </a:solidFill>
                <a:latin typeface="+mn-lt"/>
              </a:rPr>
              <a:t>.12.2011</a:t>
            </a:r>
            <a:endParaRPr lang="cs-CZ" sz="1600" dirty="0" smtClean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6.r.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Anglický jazyk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have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got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, has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got</a:t>
            </a:r>
            <a:endParaRPr lang="cs-CZ" sz="1600" dirty="0" smtClean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procvičení </a:t>
            </a: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a prověření</a:t>
            </a:r>
            <a:endParaRPr lang="cs-CZ" sz="1600" dirty="0" smtClean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upevnění </a:t>
            </a:r>
            <a:r>
              <a:rPr lang="cs-CZ" sz="1600" dirty="0" smtClean="0">
                <a:solidFill>
                  <a:schemeClr val="tx2"/>
                </a:solidFill>
              </a:rPr>
              <a:t>znalosti</a:t>
            </a:r>
            <a:endParaRPr lang="cs-CZ" sz="1600" dirty="0" smtClean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548680"/>
            <a:ext cx="914400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 err="1"/>
              <a:t>Have</a:t>
            </a:r>
            <a:r>
              <a:rPr lang="cs-CZ" sz="2800" dirty="0"/>
              <a:t> </a:t>
            </a:r>
            <a:r>
              <a:rPr lang="cs-CZ" sz="2800" dirty="0" err="1"/>
              <a:t>got</a:t>
            </a:r>
            <a:r>
              <a:rPr lang="cs-CZ" sz="2800" dirty="0"/>
              <a:t> , has </a:t>
            </a:r>
            <a:r>
              <a:rPr lang="cs-CZ" sz="2800" dirty="0" err="1"/>
              <a:t>got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9416929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, has </a:t>
            </a:r>
            <a:r>
              <a:rPr lang="cs-CZ" dirty="0" err="1" smtClean="0"/>
              <a:t>got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6.r.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66619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836712"/>
            <a:ext cx="144016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</a:t>
            </a:r>
          </a:p>
          <a:p>
            <a:r>
              <a:rPr lang="cs-CZ" sz="3200" dirty="0" err="1"/>
              <a:t>y</a:t>
            </a:r>
            <a:r>
              <a:rPr lang="cs-CZ" sz="3200" dirty="0" err="1" smtClean="0"/>
              <a:t>ou</a:t>
            </a:r>
            <a:endParaRPr lang="cs-CZ" sz="3200" dirty="0" smtClean="0"/>
          </a:p>
          <a:p>
            <a:r>
              <a:rPr lang="cs-CZ" sz="3200" dirty="0" err="1"/>
              <a:t>w</a:t>
            </a:r>
            <a:r>
              <a:rPr lang="cs-CZ" sz="3200" dirty="0" err="1" smtClean="0"/>
              <a:t>e</a:t>
            </a:r>
            <a:r>
              <a:rPr lang="cs-CZ" sz="3200" dirty="0" smtClean="0"/>
              <a:t> </a:t>
            </a:r>
          </a:p>
          <a:p>
            <a:r>
              <a:rPr lang="cs-CZ" sz="3200" dirty="0" err="1" smtClean="0"/>
              <a:t>they</a:t>
            </a:r>
            <a:endParaRPr lang="cs-CZ" sz="3200" dirty="0"/>
          </a:p>
        </p:txBody>
      </p:sp>
      <p:sp>
        <p:nvSpPr>
          <p:cNvPr id="5" name="Pravá složená závorka 4"/>
          <p:cNvSpPr/>
          <p:nvPr/>
        </p:nvSpPr>
        <p:spPr>
          <a:xfrm>
            <a:off x="2555776" y="842340"/>
            <a:ext cx="576064" cy="2062103"/>
          </a:xfrm>
          <a:prstGeom prst="rightBrac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1581003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>
                <a:solidFill>
                  <a:srgbClr val="FF0000"/>
                </a:solidFill>
              </a:rPr>
              <a:t>h</a:t>
            </a:r>
            <a:r>
              <a:rPr lang="cs-CZ" sz="4400" dirty="0" err="1" smtClean="0">
                <a:solidFill>
                  <a:srgbClr val="FF0000"/>
                </a:solidFill>
              </a:rPr>
              <a:t>ave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got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3789040"/>
            <a:ext cx="10081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h</a:t>
            </a:r>
            <a:r>
              <a:rPr lang="cs-CZ" sz="3200" dirty="0" smtClean="0"/>
              <a:t>e</a:t>
            </a:r>
          </a:p>
          <a:p>
            <a:r>
              <a:rPr lang="cs-CZ" sz="3200" dirty="0" err="1"/>
              <a:t>s</a:t>
            </a:r>
            <a:r>
              <a:rPr lang="cs-CZ" sz="3200" dirty="0" err="1" smtClean="0"/>
              <a:t>he</a:t>
            </a:r>
            <a:endParaRPr lang="cs-CZ" sz="3200" dirty="0" smtClean="0"/>
          </a:p>
          <a:p>
            <a:r>
              <a:rPr lang="cs-CZ" sz="3200" dirty="0" err="1" smtClean="0"/>
              <a:t>it</a:t>
            </a:r>
            <a:endParaRPr lang="cs-CZ" sz="3200" dirty="0"/>
          </a:p>
        </p:txBody>
      </p:sp>
      <p:sp>
        <p:nvSpPr>
          <p:cNvPr id="8" name="Pravá složená závorka 7"/>
          <p:cNvSpPr/>
          <p:nvPr/>
        </p:nvSpPr>
        <p:spPr>
          <a:xfrm>
            <a:off x="2555776" y="3796739"/>
            <a:ext cx="576064" cy="1569660"/>
          </a:xfrm>
          <a:prstGeom prst="rightBrac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995936" y="4289181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</a:rPr>
              <a:t>h</a:t>
            </a:r>
            <a:r>
              <a:rPr lang="cs-CZ" sz="4400" dirty="0" smtClean="0">
                <a:solidFill>
                  <a:srgbClr val="FF0000"/>
                </a:solidFill>
              </a:rPr>
              <a:t>as </a:t>
            </a:r>
            <a:r>
              <a:rPr lang="cs-CZ" sz="4400" dirty="0" err="1" smtClean="0">
                <a:solidFill>
                  <a:srgbClr val="FF0000"/>
                </a:solidFill>
              </a:rPr>
              <a:t>got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57950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/>
      <p:bldP spid="7" grpId="0"/>
      <p:bldP spid="8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06532" y="1481882"/>
            <a:ext cx="777686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Mandy and I ….. TV.</a:t>
            </a:r>
          </a:p>
          <a:p>
            <a:pPr marL="514350" indent="-514350">
              <a:buAutoNum type="arabicPeriod"/>
            </a:pPr>
            <a:r>
              <a:rPr lang="cs-CZ" sz="3200" dirty="0" err="1" smtClean="0"/>
              <a:t>She</a:t>
            </a:r>
            <a:r>
              <a:rPr lang="cs-CZ" sz="3200" dirty="0" smtClean="0"/>
              <a:t> ….. a </a:t>
            </a:r>
            <a:r>
              <a:rPr lang="cs-CZ" sz="3200" dirty="0" err="1" smtClean="0"/>
              <a:t>pet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err="1" smtClean="0"/>
              <a:t>They</a:t>
            </a:r>
            <a:r>
              <a:rPr lang="cs-CZ" sz="3200" dirty="0" smtClean="0"/>
              <a:t> ….. </a:t>
            </a:r>
            <a:r>
              <a:rPr lang="cs-CZ" sz="3200" dirty="0"/>
              <a:t>a</a:t>
            </a:r>
            <a:r>
              <a:rPr lang="cs-CZ" sz="3200" dirty="0" smtClean="0"/>
              <a:t> house.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My </a:t>
            </a:r>
            <a:r>
              <a:rPr lang="cs-CZ" sz="3200" dirty="0" err="1" smtClean="0"/>
              <a:t>parents</a:t>
            </a:r>
            <a:r>
              <a:rPr lang="cs-CZ" sz="3200" dirty="0" smtClean="0"/>
              <a:t> ….. </a:t>
            </a:r>
            <a:r>
              <a:rPr lang="cs-CZ" sz="3200" dirty="0"/>
              <a:t>a</a:t>
            </a:r>
            <a:r>
              <a:rPr lang="cs-CZ" sz="3200" dirty="0" smtClean="0"/>
              <a:t> dog.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John ….. a </a:t>
            </a:r>
            <a:r>
              <a:rPr lang="cs-CZ" sz="3200" dirty="0" err="1" smtClean="0"/>
              <a:t>sister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err="1" smtClean="0"/>
              <a:t>You</a:t>
            </a:r>
            <a:r>
              <a:rPr lang="cs-CZ" sz="3200" dirty="0" smtClean="0"/>
              <a:t> ….. a </a:t>
            </a:r>
            <a:r>
              <a:rPr lang="cs-CZ" sz="3200" dirty="0" err="1" smtClean="0"/>
              <a:t>radio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err="1" smtClean="0"/>
              <a:t>Our</a:t>
            </a:r>
            <a:r>
              <a:rPr lang="cs-CZ" sz="3200" dirty="0" smtClean="0"/>
              <a:t> </a:t>
            </a:r>
            <a:r>
              <a:rPr lang="cs-CZ" sz="3200" dirty="0" err="1" smtClean="0"/>
              <a:t>class</a:t>
            </a:r>
            <a:r>
              <a:rPr lang="cs-CZ" sz="3200" dirty="0" smtClean="0"/>
              <a:t> ….. a </a:t>
            </a:r>
            <a:r>
              <a:rPr lang="cs-CZ" sz="3200" dirty="0" err="1" smtClean="0"/>
              <a:t>new</a:t>
            </a:r>
            <a:r>
              <a:rPr lang="cs-CZ" sz="3200" dirty="0" smtClean="0"/>
              <a:t> </a:t>
            </a:r>
            <a:r>
              <a:rPr lang="cs-CZ" sz="3200" dirty="0" err="1" smtClean="0"/>
              <a:t>teacher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04664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Doplň </a:t>
            </a:r>
            <a:r>
              <a:rPr lang="cs-CZ" sz="3200" dirty="0" err="1" smtClean="0">
                <a:solidFill>
                  <a:srgbClr val="FF0000"/>
                </a:solidFill>
              </a:rPr>
              <a:t>have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got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nebo </a:t>
            </a:r>
            <a:r>
              <a:rPr lang="cs-CZ" sz="3200" dirty="0" smtClean="0">
                <a:solidFill>
                  <a:srgbClr val="FF0000"/>
                </a:solidFill>
              </a:rPr>
              <a:t>has </a:t>
            </a:r>
            <a:r>
              <a:rPr lang="cs-CZ" sz="3200" dirty="0" err="1" smtClean="0">
                <a:solidFill>
                  <a:srgbClr val="FF0000"/>
                </a:solidFill>
              </a:rPr>
              <a:t>got</a:t>
            </a:r>
            <a:r>
              <a:rPr lang="cs-CZ" sz="3200" dirty="0" smtClean="0"/>
              <a:t>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2863908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133992"/>
            <a:ext cx="777686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lvl="0" indent="-514350">
              <a:buFontTx/>
              <a:buAutoNum type="arabicPeriod"/>
            </a:pPr>
            <a:r>
              <a:rPr lang="cs-CZ" sz="3200" dirty="0">
                <a:solidFill>
                  <a:prstClr val="black"/>
                </a:solidFill>
              </a:rPr>
              <a:t>Mandy and </a:t>
            </a:r>
            <a:r>
              <a:rPr lang="cs-CZ" sz="3200" dirty="0" smtClean="0">
                <a:solidFill>
                  <a:prstClr val="black"/>
                </a:solidFill>
              </a:rPr>
              <a:t>I </a:t>
            </a:r>
            <a:r>
              <a:rPr lang="cs-CZ" sz="3200" dirty="0" err="1" smtClean="0">
                <a:solidFill>
                  <a:srgbClr val="FF0000"/>
                </a:solidFill>
              </a:rPr>
              <a:t>have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got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TV.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 err="1" smtClean="0">
                <a:solidFill>
                  <a:prstClr val="black"/>
                </a:solidFill>
              </a:rPr>
              <a:t>She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has </a:t>
            </a:r>
            <a:r>
              <a:rPr lang="cs-CZ" sz="3200" dirty="0" err="1" smtClean="0">
                <a:solidFill>
                  <a:srgbClr val="FF0000"/>
                </a:solidFill>
              </a:rPr>
              <a:t>got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a </a:t>
            </a:r>
            <a:r>
              <a:rPr lang="cs-CZ" sz="3200" dirty="0" err="1">
                <a:solidFill>
                  <a:prstClr val="black"/>
                </a:solidFill>
              </a:rPr>
              <a:t>pet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 err="1" smtClean="0">
                <a:solidFill>
                  <a:prstClr val="black"/>
                </a:solidFill>
              </a:rPr>
              <a:t>They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have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got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a house.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>
                <a:solidFill>
                  <a:prstClr val="black"/>
                </a:solidFill>
              </a:rPr>
              <a:t>My </a:t>
            </a:r>
            <a:r>
              <a:rPr lang="cs-CZ" sz="3200" dirty="0" err="1" smtClean="0">
                <a:solidFill>
                  <a:prstClr val="black"/>
                </a:solidFill>
              </a:rPr>
              <a:t>parents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have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got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a dog.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 smtClean="0">
                <a:solidFill>
                  <a:prstClr val="black"/>
                </a:solidFill>
              </a:rPr>
              <a:t>John </a:t>
            </a:r>
            <a:r>
              <a:rPr lang="cs-CZ" sz="3200" dirty="0" smtClean="0">
                <a:solidFill>
                  <a:srgbClr val="FF0000"/>
                </a:solidFill>
              </a:rPr>
              <a:t>has </a:t>
            </a:r>
            <a:r>
              <a:rPr lang="cs-CZ" sz="3200" dirty="0" err="1" smtClean="0">
                <a:solidFill>
                  <a:srgbClr val="FF0000"/>
                </a:solidFill>
              </a:rPr>
              <a:t>got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a </a:t>
            </a:r>
            <a:r>
              <a:rPr lang="cs-CZ" sz="3200" dirty="0" err="1">
                <a:solidFill>
                  <a:prstClr val="black"/>
                </a:solidFill>
              </a:rPr>
              <a:t>sister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 err="1" smtClean="0">
                <a:solidFill>
                  <a:prstClr val="black"/>
                </a:solidFill>
              </a:rPr>
              <a:t>You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have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got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a </a:t>
            </a:r>
            <a:r>
              <a:rPr lang="cs-CZ" sz="3200" dirty="0" err="1">
                <a:solidFill>
                  <a:prstClr val="black"/>
                </a:solidFill>
              </a:rPr>
              <a:t>radio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 err="1">
                <a:solidFill>
                  <a:prstClr val="black"/>
                </a:solidFill>
              </a:rPr>
              <a:t>Our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class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has </a:t>
            </a:r>
            <a:r>
              <a:rPr lang="cs-CZ" sz="3200" dirty="0" err="1" smtClean="0">
                <a:solidFill>
                  <a:srgbClr val="FF0000"/>
                </a:solidFill>
              </a:rPr>
              <a:t>got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a </a:t>
            </a:r>
            <a:r>
              <a:rPr lang="cs-CZ" sz="3200" dirty="0" err="1">
                <a:solidFill>
                  <a:prstClr val="black"/>
                </a:solidFill>
              </a:rPr>
              <a:t>new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teacher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260648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Řešení: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563056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387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69920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20</TotalTime>
  <Words>240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Tvrdý obal</vt:lpstr>
      <vt:lpstr>Have got , has got</vt:lpstr>
      <vt:lpstr>Prezentace aplikace PowerPoint</vt:lpstr>
      <vt:lpstr>Have got , has got</vt:lpstr>
      <vt:lpstr>Prezentace aplikace PowerPoint</vt:lpstr>
      <vt:lpstr>Prezentace aplikace PowerPoint</vt:lpstr>
      <vt:lpstr>Prezentace aplikace PowerPoint</vt:lpstr>
      <vt:lpstr>Použité zdroje</vt:lpstr>
    </vt:vector>
  </TitlesOfParts>
  <Company>Základní škola Čelákovice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Have got , has got</dc:title>
  <dc:creator>Nová Sborovna</dc:creator>
  <cp:lastModifiedBy>Kyli</cp:lastModifiedBy>
  <cp:revision>4</cp:revision>
  <dcterms:created xsi:type="dcterms:W3CDTF">2011-12-08T11:41:00Z</dcterms:created>
  <dcterms:modified xsi:type="dcterms:W3CDTF">2012-01-22T11:05:05Z</dcterms:modified>
</cp:coreProperties>
</file>