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8" r:id="rId1"/>
  </p:sldMasterIdLst>
  <p:sldIdLst>
    <p:sldId id="257" r:id="rId2"/>
    <p:sldId id="265" r:id="rId3"/>
    <p:sldId id="258" r:id="rId4"/>
    <p:sldId id="261" r:id="rId5"/>
    <p:sldId id="262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VY_32_INOVACE_06_SLABIKÁŘ_ČTENÍ PÍSMEN H, h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H, h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580E221-22BF-47AA-BBC5-2E829AA5A842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E7E6E9E4-219F-40DE-A8E8-64817010FCA2}" type="parTrans" cxnId="{52D106AF-71B8-495A-B86D-D2ECC0FD82BF}">
      <dgm:prSet/>
      <dgm:spPr/>
      <dgm:t>
        <a:bodyPr/>
        <a:lstStyle/>
        <a:p>
          <a:endParaRPr lang="cs-CZ"/>
        </a:p>
      </dgm:t>
    </dgm:pt>
    <dgm:pt modelId="{58665DD4-7D85-47D1-AE83-CCF1D9663DFD}" type="sibTrans" cxnId="{52D106AF-71B8-495A-B86D-D2ECC0FD82B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DE69477-E3FF-449B-B92D-D9EB7186607F}" type="pres">
      <dgm:prSet presAssocID="{2580E221-22BF-47AA-BBC5-2E829AA5A842}" presName="vertSpace6" presStyleLbl="node1" presStyleIdx="4" presStyleCnt="6"/>
      <dgm:spPr/>
      <dgm:t>
        <a:bodyPr/>
        <a:lstStyle/>
        <a:p>
          <a:endParaRPr lang="cs-CZ"/>
        </a:p>
      </dgm:t>
    </dgm:pt>
    <dgm:pt modelId="{91A9ABCE-2988-4F9C-9481-15203A997490}" type="pres">
      <dgm:prSet presAssocID="{2580E221-22BF-47AA-BBC5-2E829AA5A842}" presName="circle6" presStyleLbl="node1" presStyleIdx="5" presStyleCnt="6"/>
      <dgm:spPr/>
      <dgm:t>
        <a:bodyPr/>
        <a:lstStyle/>
        <a:p>
          <a:endParaRPr lang="cs-CZ"/>
        </a:p>
      </dgm:t>
    </dgm:pt>
    <dgm:pt modelId="{8B0159B1-D8CE-476A-801B-FE0AA10ECF7E}" type="pres">
      <dgm:prSet presAssocID="{2580E221-22BF-47AA-BBC5-2E829AA5A84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838096-44C9-41C9-83B6-26CF3C2E34E4}" type="pres">
      <dgm:prSet presAssocID="{2580E221-22BF-47AA-BBC5-2E829AA5A84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2D106AF-71B8-495A-B86D-D2ECC0FD82BF}" srcId="{757F3AB3-0718-4624-B441-E567A8F0AB56}" destId="{2580E221-22BF-47AA-BBC5-2E829AA5A842}" srcOrd="5" destOrd="0" parTransId="{E7E6E9E4-219F-40DE-A8E8-64817010FCA2}" sibTransId="{58665DD4-7D85-47D1-AE83-CCF1D9663DFD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6F12D915-DB50-4F2F-8456-54E62B8D8482}" type="presOf" srcId="{2580E221-22BF-47AA-BBC5-2E829AA5A842}" destId="{8B0159B1-D8CE-476A-801B-FE0AA10ECF7E}" srcOrd="0" destOrd="0" presId="urn:microsoft.com/office/officeart/2005/8/layout/target3"/>
    <dgm:cxn modelId="{3CA1915B-881C-40C5-8D6F-168BB47BCF78}" type="presOf" srcId="{2580E221-22BF-47AA-BBC5-2E829AA5A842}" destId="{13838096-44C9-41C9-83B6-26CF3C2E34E4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94BC0F29-D83A-412A-8D3F-FF37C1339B87}" type="presParOf" srcId="{333A1088-737F-45CB-B68E-254E46348037}" destId="{5DE69477-E3FF-449B-B92D-D9EB7186607F}" srcOrd="15" destOrd="0" presId="urn:microsoft.com/office/officeart/2005/8/layout/target3"/>
    <dgm:cxn modelId="{390783CD-3E10-4F1D-9B3E-85EE1D26148C}" type="presParOf" srcId="{333A1088-737F-45CB-B68E-254E46348037}" destId="{91A9ABCE-2988-4F9C-9481-15203A997490}" srcOrd="16" destOrd="0" presId="urn:microsoft.com/office/officeart/2005/8/layout/target3"/>
    <dgm:cxn modelId="{87BBEDD5-7D94-4AB5-989A-F4EC4C3A59DF}" type="presParOf" srcId="{333A1088-737F-45CB-B68E-254E46348037}" destId="{8B0159B1-D8CE-476A-801B-FE0AA10ECF7E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C2884836-F914-4CA7-943C-1AD307677406}" type="presParOf" srcId="{333A1088-737F-45CB-B68E-254E46348037}" destId="{13838096-44C9-41C9-83B6-26CF3C2E34E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VY_32_INOVACE_06_SLABIKÁŘ_ČTENÍ PÍSMEN H, h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Čtení písmen H, h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91A9ABCE-2988-4F9C-9481-15203A9974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0159B1-D8CE-476A-801B-FE0AA10ECF7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březen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9025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89739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6122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266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16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2118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5203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3596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5891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9521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168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05375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9" r:id="rId1"/>
    <p:sldLayoutId id="2147484250" r:id="rId2"/>
    <p:sldLayoutId id="2147484251" r:id="rId3"/>
    <p:sldLayoutId id="2147484252" r:id="rId4"/>
    <p:sldLayoutId id="2147484253" r:id="rId5"/>
    <p:sldLayoutId id="2147484254" r:id="rId6"/>
    <p:sldLayoutId id="2147484255" r:id="rId7"/>
    <p:sldLayoutId id="2147484256" r:id="rId8"/>
    <p:sldLayoutId id="2147484257" r:id="rId9"/>
    <p:sldLayoutId id="2147484258" r:id="rId10"/>
    <p:sldLayoutId id="21474842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771309603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pic>
        <p:nvPicPr>
          <p:cNvPr id="1026" name="Picture 2" descr="C:\Users\acerna\AppData\Local\Microsoft\Windows\Temporary Internet Files\Content.IE5\HCYM7D1L\MC9003207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008" y="1196752"/>
            <a:ext cx="1266444" cy="18205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acerna\AppData\Local\Microsoft\Windows\Temporary Internet Files\Content.IE5\CP7RRMAA\MC9002150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117" y="3789040"/>
            <a:ext cx="1340753" cy="15287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cerna\AppData\Local\Microsoft\Windows\Temporary Internet Files\Content.IE5\S2YZ2S2W\MC9001916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77072"/>
            <a:ext cx="2098628" cy="19115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cerna\AppData\Local\Microsoft\Windows\Temporary Internet Files\Content.IE5\CP7RRMAA\MC9002900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177" y="5029327"/>
            <a:ext cx="1548814" cy="13967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acerna\AppData\Local\Microsoft\Windows\Temporary Internet Files\Content.IE5\CP7RRMAA\MC9002377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50218"/>
            <a:ext cx="1523975" cy="17658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acerna\AppData\Local\Microsoft\Windows\Temporary Internet Files\Content.IE5\S2YZ2S2W\MC9004119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450" y="1809184"/>
            <a:ext cx="1548290" cy="14037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acerna\AppData\Local\Microsoft\Windows\Temporary Internet Files\Content.IE5\4041ELDG\MC9004133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50" y="819886"/>
            <a:ext cx="2146058" cy="17132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cerna\AppData\Local\Microsoft\Windows\Temporary Internet Files\Content.IE5\S2YZ2S2W\MC9001922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12293"/>
            <a:ext cx="2335794" cy="13534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cerna\AppData\Local\Microsoft\Windows\Temporary Internet Files\Content.IE5\4041ELDG\MC90012965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5137449"/>
            <a:ext cx="2037944" cy="10084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Ha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nek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ká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na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hou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sa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hle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hra		dá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cerna\AppData\Local\Microsoft\Windows\Temporary Internet Files\Content.IE5\HCYM7D1L\MC900413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93096"/>
            <a:ext cx="1881107" cy="19492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cerna\AppData\Local\Microsoft\Windows\Temporary Internet Files\Content.IE5\CP7RRMAA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479" y="1190126"/>
            <a:ext cx="1545638" cy="19719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cerna\AppData\Local\Microsoft\Windows\Temporary Internet Files\Content.IE5\S2YZ2S2W\MC9002308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24944"/>
            <a:ext cx="2305616" cy="16809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6822" y="116632"/>
            <a:ext cx="6512511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cs typeface="Times New Roman" pitchFamily="18" charset="0"/>
              </a:rPr>
              <a:t>ZAKROUŽKUJ  H</a:t>
            </a:r>
            <a:endParaRPr lang="cs-CZ" sz="3200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8130" y="1628800"/>
            <a:ext cx="4741982" cy="576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Hanuš sbírá houby.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3607" y="2420888"/>
            <a:ext cx="75797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Hana s Helou hulákají.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3607" y="3236164"/>
            <a:ext cx="51242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Hynek hledá hřiby.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1301" y="4047456"/>
            <a:ext cx="52908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Honza hraje hokej.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971389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1055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housle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6445" y="2010890"/>
            <a:ext cx="16097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harmonika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65227" y="2026848"/>
            <a:ext cx="94448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hoboj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644825"/>
            <a:ext cx="94448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holub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96509" y="3670553"/>
            <a:ext cx="66556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had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73855" y="3669305"/>
            <a:ext cx="10903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havran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421027"/>
            <a:ext cx="6110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hůl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76609" y="5421027"/>
            <a:ext cx="6848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hod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44368" y="5396085"/>
            <a:ext cx="8883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hrom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acerna\AppData\Local\Microsoft\Windows\Temporary Internet Files\Content.IE5\4041ELDG\MC900305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73074"/>
            <a:ext cx="689819" cy="13999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cerna\AppData\Local\Microsoft\Windows\Temporary Internet Files\Content.IE5\CP7RRMAA\MC9000840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42" y="3196080"/>
            <a:ext cx="1226014" cy="11432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acerna\AppData\Local\Microsoft\Windows\Temporary Internet Files\Content.IE5\FYR80JJ1\MC9002829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839" y="4869160"/>
            <a:ext cx="1323419" cy="13818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769348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345</TotalTime>
  <Words>86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POZNEJ OBRÁZKY</vt:lpstr>
      <vt:lpstr>VYTVOŘ SLOVA </vt:lpstr>
      <vt:lpstr>ZAKROUŽKUJ  H</vt:lpstr>
      <vt:lpstr>HÁDANKY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VY_32_INOVACE_06_SLABIKAR_CTENI PISMEN</dc:title>
  <dc:creator>Adéla</dc:creator>
  <cp:lastModifiedBy>Dum</cp:lastModifiedBy>
  <cp:revision>65</cp:revision>
  <dcterms:created xsi:type="dcterms:W3CDTF">2011-08-12T09:27:27Z</dcterms:created>
  <dcterms:modified xsi:type="dcterms:W3CDTF">2012-06-26T05:09:26Z</dcterms:modified>
  <cp:contentStatus/>
</cp:coreProperties>
</file>