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8" r:id="rId1"/>
  </p:sldMasterIdLst>
  <p:sldIdLst>
    <p:sldId id="257" r:id="rId2"/>
    <p:sldId id="265" r:id="rId3"/>
    <p:sldId id="258" r:id="rId4"/>
    <p:sldId id="261" r:id="rId5"/>
    <p:sldId id="262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VY_32_INOVACE_07_SLABIKÁŘ_ČTENÍ PÍSMEN Č, č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Č, č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32AFB18-DBB4-4471-A237-0DD4695CE163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627BF97B-AD20-4E2A-A70E-3820391E20AB}" type="parTrans" cxnId="{D9982E19-5E24-4EEF-8789-08C8A0D790B6}">
      <dgm:prSet/>
      <dgm:spPr/>
      <dgm:t>
        <a:bodyPr/>
        <a:lstStyle/>
        <a:p>
          <a:endParaRPr lang="cs-CZ"/>
        </a:p>
      </dgm:t>
    </dgm:pt>
    <dgm:pt modelId="{B26FCE1E-F820-40C9-B36E-3C10879101F7}" type="sibTrans" cxnId="{D9982E19-5E24-4EEF-8789-08C8A0D790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10B368C-54DB-4343-A364-372E09123CB8}" type="pres">
      <dgm:prSet presAssocID="{C32AFB18-DBB4-4471-A237-0DD4695CE163}" presName="vertSpace6" presStyleLbl="node1" presStyleIdx="4" presStyleCnt="6"/>
      <dgm:spPr/>
      <dgm:t>
        <a:bodyPr/>
        <a:lstStyle/>
        <a:p>
          <a:endParaRPr lang="cs-CZ"/>
        </a:p>
      </dgm:t>
    </dgm:pt>
    <dgm:pt modelId="{B0C6ED87-08D0-431F-B084-D47A51D74456}" type="pres">
      <dgm:prSet presAssocID="{C32AFB18-DBB4-4471-A237-0DD4695CE163}" presName="circle6" presStyleLbl="node1" presStyleIdx="5" presStyleCnt="6"/>
      <dgm:spPr/>
      <dgm:t>
        <a:bodyPr/>
        <a:lstStyle/>
        <a:p>
          <a:endParaRPr lang="cs-CZ"/>
        </a:p>
      </dgm:t>
    </dgm:pt>
    <dgm:pt modelId="{7BA387F5-2C6A-402D-8DDD-E59E5416881B}" type="pres">
      <dgm:prSet presAssocID="{C32AFB18-DBB4-4471-A237-0DD4695CE16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FA7A3E-CDC5-46F5-845D-2C89C5BDF41D}" type="pres">
      <dgm:prSet presAssocID="{C32AFB18-DBB4-4471-A237-0DD4695CE16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D9982E19-5E24-4EEF-8789-08C8A0D790B6}" srcId="{757F3AB3-0718-4624-B441-E567A8F0AB56}" destId="{C32AFB18-DBB4-4471-A237-0DD4695CE163}" srcOrd="5" destOrd="0" parTransId="{627BF97B-AD20-4E2A-A70E-3820391E20AB}" sibTransId="{B26FCE1E-F820-40C9-B36E-3C10879101F7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378FF430-9730-4A2F-87CA-81BD31EA1797}" type="presOf" srcId="{C32AFB18-DBB4-4471-A237-0DD4695CE163}" destId="{7BA387F5-2C6A-402D-8DDD-E59E5416881B}" srcOrd="0" destOrd="0" presId="urn:microsoft.com/office/officeart/2005/8/layout/target3"/>
    <dgm:cxn modelId="{BE3A19D7-484B-4E20-9AEE-312609EA7D68}" type="presOf" srcId="{C32AFB18-DBB4-4471-A237-0DD4695CE163}" destId="{BCFA7A3E-CDC5-46F5-845D-2C89C5BDF41D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0FBC68E9-4F92-4F1E-A89B-2A74804047CD}" type="presParOf" srcId="{333A1088-737F-45CB-B68E-254E46348037}" destId="{710B368C-54DB-4343-A364-372E09123CB8}" srcOrd="15" destOrd="0" presId="urn:microsoft.com/office/officeart/2005/8/layout/target3"/>
    <dgm:cxn modelId="{55318AB1-6BF3-4E66-A99E-DD067BA3F6C4}" type="presParOf" srcId="{333A1088-737F-45CB-B68E-254E46348037}" destId="{B0C6ED87-08D0-431F-B084-D47A51D74456}" srcOrd="16" destOrd="0" presId="urn:microsoft.com/office/officeart/2005/8/layout/target3"/>
    <dgm:cxn modelId="{C7D2A4BB-0AAF-45D0-8232-874D07E19CC7}" type="presParOf" srcId="{333A1088-737F-45CB-B68E-254E46348037}" destId="{7BA387F5-2C6A-402D-8DDD-E59E5416881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BE3A4966-30AD-41D4-94B1-EA4F818BB1CB}" type="presParOf" srcId="{333A1088-737F-45CB-B68E-254E46348037}" destId="{BCFA7A3E-CDC5-46F5-845D-2C89C5BDF41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VY_32_INOVACE_07_SLABIKÁŘ_ČTENÍ PÍSMEN Č, č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Čtení písmen Č, č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B0C6ED87-08D0-431F-B084-D47A51D7445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BA387F5-2C6A-402D-8DDD-E59E5416881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březen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5414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9322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8080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5903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660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1423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3443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8398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107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6735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2223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0698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9" r:id="rId1"/>
    <p:sldLayoutId id="2147484250" r:id="rId2"/>
    <p:sldLayoutId id="2147484251" r:id="rId3"/>
    <p:sldLayoutId id="2147484252" r:id="rId4"/>
    <p:sldLayoutId id="2147484253" r:id="rId5"/>
    <p:sldLayoutId id="2147484254" r:id="rId6"/>
    <p:sldLayoutId id="2147484255" r:id="rId7"/>
    <p:sldLayoutId id="2147484256" r:id="rId8"/>
    <p:sldLayoutId id="2147484257" r:id="rId9"/>
    <p:sldLayoutId id="2147484258" r:id="rId10"/>
    <p:sldLayoutId id="21474842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85359793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žákům </a:t>
            </a:r>
            <a:r>
              <a:rPr lang="cs-CZ" dirty="0" smtClean="0"/>
              <a:t>1. </a:t>
            </a:r>
            <a:r>
              <a:rPr lang="cs-CZ" dirty="0"/>
              <a:t>ročníku ZŠ a je vhodná pro interaktivní tabuli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Slouží 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cs typeface="Times New Roman" pitchFamily="18" charset="0"/>
              </a:rPr>
              <a:t>POZNEJ OBRÁZKY</a:t>
            </a:r>
            <a:endParaRPr lang="cs-CZ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pic>
        <p:nvPicPr>
          <p:cNvPr id="3" name="Picture 2" descr="C:\Users\acerna\AppData\Local\Microsoft\Windows\Temporary Internet Files\Content.IE5\HNSYTIUY\MC9004116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97152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cerna\AppData\Local\Microsoft\Windows\Temporary Internet Files\Content.IE5\FYR80JJ1\MC9004118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22353"/>
            <a:ext cx="1925577" cy="186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acerna\AppData\Local\Microsoft\Windows\Temporary Internet Files\Content.IE5\RF2WC38F\MC9004119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313236"/>
            <a:ext cx="1728203" cy="2293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acerna\AppData\Local\Microsoft\Windows\Temporary Internet Files\Content.IE5\RF2WC38F\MC9002902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301310"/>
            <a:ext cx="1806166" cy="201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cerna\AppData\Local\Microsoft\Windows\Temporary Internet Files\Content.IE5\FYR80JJ1\MC9004124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21088"/>
            <a:ext cx="1930589" cy="160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acerna\AppData\Local\Microsoft\Windows\Temporary Internet Files\Content.IE5\1NFR8NLE\MP9004309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764704"/>
            <a:ext cx="1960151" cy="2669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Users\acerna\AppData\Local\Microsoft\Windows\Temporary Internet Files\Content.IE5\HNSYTIUY\MC9004135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5003" y="4867818"/>
            <a:ext cx="1106008" cy="1477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cerna\AppData\Local\Microsoft\Windows\Temporary Internet Files\Content.IE5\1NFR8NLE\MC9003397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8086" y="2971343"/>
            <a:ext cx="758038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cs typeface="Times New Roman" pitchFamily="18" charset="0"/>
              </a:rPr>
              <a:t>VYTVOŘ SLOVA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čoč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ra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ko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máček</a:t>
            </a: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ču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čár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ča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čítač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sopis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acerna\AppData\Local\Microsoft\Windows\Temporary Internet Files\Content.IE5\1NFR8NLE\MP9004067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73710"/>
            <a:ext cx="1907704" cy="127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6647" y="1844824"/>
            <a:ext cx="1824228" cy="112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cerna\AppData\Local\Microsoft\Windows\Temporary Internet Files\Content.IE5\RF2WC38F\MP900430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0934" y="4326755"/>
            <a:ext cx="1351012" cy="202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cerna\AppData\Local\Microsoft\Windows\Temporary Internet Files\Content.IE5\RF2WC38F\MC9003518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50501"/>
            <a:ext cx="1195297" cy="1375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cerna\AppData\Local\Microsoft\Windows\Temporary Internet Files\Content.IE5\RF2WC38F\MC9004134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3219" y="4941168"/>
            <a:ext cx="1362377" cy="1349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6228184" y="2651246"/>
            <a:ext cx="2051720" cy="1137794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5872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6822" y="116632"/>
            <a:ext cx="6512511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cs typeface="Times New Roman" pitchFamily="18" charset="0"/>
              </a:rPr>
              <a:t>SLOVO K OBRÁZKU</a:t>
            </a:r>
            <a:endParaRPr lang="cs-CZ" sz="3200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38130" y="1628800"/>
            <a:ext cx="4741982" cy="5760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Rýč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3607" y="2420888"/>
            <a:ext cx="75797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Míč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3607" y="3236164"/>
            <a:ext cx="51242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Klíč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1301" y="4047456"/>
            <a:ext cx="52908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Koláč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3607" y="4797152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Vajíčko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cerna\AppData\Local\Microsoft\Windows\Temporary Internet Files\Content.IE5\HNSYTIUY\MC9003111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9578" y="1628800"/>
            <a:ext cx="1674257" cy="1460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cerna\AppData\Local\Microsoft\Windows\Temporary Internet Files\Content.IE5\RF2WC38F\MC9002289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3327" y="3234134"/>
            <a:ext cx="1838858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cerna\AppData\Local\Microsoft\Windows\Temporary Internet Files\Content.IE5\FYR80JJ1\MP9003867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0392" y="4990705"/>
            <a:ext cx="1652992" cy="117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465065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cerna\AppData\Local\Microsoft\Windows\Temporary Internet Files\Content.IE5\RF2WC38F\MC9003361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12329"/>
            <a:ext cx="1754688" cy="228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7138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3888432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cs typeface="Times New Roman" pitchFamily="18" charset="0"/>
              </a:rPr>
              <a:t>HÁDANKY</a:t>
            </a:r>
            <a:endParaRPr lang="cs-CZ" b="1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010891"/>
            <a:ext cx="7649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číslo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86445" y="2010890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tečka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65227" y="2026848"/>
            <a:ext cx="901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háček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3644825"/>
            <a:ext cx="10711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čmelák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96509" y="3670553"/>
            <a:ext cx="8996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včela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73855" y="3669305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čuník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5421027"/>
            <a:ext cx="1003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pračka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76609" y="5421027"/>
            <a:ext cx="1003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myčka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44367" y="5396085"/>
            <a:ext cx="1175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vysavač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acerna\AppData\Local\Microsoft\Windows\Temporary Internet Files\Content.IE5\1NFR8NLE\MC9003523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8476" y="1594276"/>
            <a:ext cx="956143" cy="1357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cerna\AppData\Local\Microsoft\Windows\Temporary Internet Files\Content.IE5\FYR80JJ1\MC9004380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0869" y="2951861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cerna\AppData\Local\Microsoft\Windows\Temporary Internet Files\Content.IE5\RF2WC38F\MC9003523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9114" y="4701080"/>
            <a:ext cx="1169151" cy="1438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6934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400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40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363</TotalTime>
  <Words>75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POZNEJ OBRÁZKY</vt:lpstr>
      <vt:lpstr>VYTVOŘ SLOVA </vt:lpstr>
      <vt:lpstr>SLOVO K OBRÁZKU</vt:lpstr>
      <vt:lpstr>HÁDANKY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VY_32_INOVACE_07_SLABIKAR_CTENI PISMEN</dc:title>
  <dc:creator>Adéla</dc:creator>
  <cp:lastModifiedBy>Dum</cp:lastModifiedBy>
  <cp:revision>69</cp:revision>
  <dcterms:created xsi:type="dcterms:W3CDTF">2011-08-12T09:27:27Z</dcterms:created>
  <dcterms:modified xsi:type="dcterms:W3CDTF">2012-06-26T05:13:30Z</dcterms:modified>
  <cp:contentStatus/>
</cp:coreProperties>
</file>