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VY_32_INOVACE_08_SLABIKÁŘ_ČTENÍ PÍSMEN Ž, ž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Ž, ž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E4E1EF6-7E64-4912-B7E8-9CF6CC7275FC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C0B8590D-027B-4E55-A590-3CCC046296BB}" type="parTrans" cxnId="{98CD0881-16B2-457A-9108-015E04C77FC5}">
      <dgm:prSet/>
      <dgm:spPr/>
      <dgm:t>
        <a:bodyPr/>
        <a:lstStyle/>
        <a:p>
          <a:endParaRPr lang="cs-CZ"/>
        </a:p>
      </dgm:t>
    </dgm:pt>
    <dgm:pt modelId="{81E19D94-8082-4A5C-B72E-33C410199DBD}" type="sibTrans" cxnId="{98CD0881-16B2-457A-9108-015E04C77FC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59DD9A3-2C60-49C3-A92D-98EA05A98E69}" type="pres">
      <dgm:prSet presAssocID="{1E4E1EF6-7E64-4912-B7E8-9CF6CC7275FC}" presName="vertSpace6" presStyleLbl="node1" presStyleIdx="4" presStyleCnt="6"/>
      <dgm:spPr/>
      <dgm:t>
        <a:bodyPr/>
        <a:lstStyle/>
        <a:p>
          <a:endParaRPr lang="cs-CZ"/>
        </a:p>
      </dgm:t>
    </dgm:pt>
    <dgm:pt modelId="{9652E5AC-7C59-48EE-BA67-441F62887D48}" type="pres">
      <dgm:prSet presAssocID="{1E4E1EF6-7E64-4912-B7E8-9CF6CC7275FC}" presName="circle6" presStyleLbl="node1" presStyleIdx="5" presStyleCnt="6"/>
      <dgm:spPr/>
      <dgm:t>
        <a:bodyPr/>
        <a:lstStyle/>
        <a:p>
          <a:endParaRPr lang="cs-CZ"/>
        </a:p>
      </dgm:t>
    </dgm:pt>
    <dgm:pt modelId="{4348C096-09D0-45AA-847B-9FB580C924A6}" type="pres">
      <dgm:prSet presAssocID="{1E4E1EF6-7E64-4912-B7E8-9CF6CC7275F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80E04A-4CE4-48BE-828C-F720E0A082F0}" type="pres">
      <dgm:prSet presAssocID="{1E4E1EF6-7E64-4912-B7E8-9CF6CC7275F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98CD0881-16B2-457A-9108-015E04C77FC5}" srcId="{757F3AB3-0718-4624-B441-E567A8F0AB56}" destId="{1E4E1EF6-7E64-4912-B7E8-9CF6CC7275FC}" srcOrd="5" destOrd="0" parTransId="{C0B8590D-027B-4E55-A590-3CCC046296BB}" sibTransId="{81E19D94-8082-4A5C-B72E-33C410199DBD}"/>
    <dgm:cxn modelId="{B09BFB8E-C545-4B6F-B96A-17717036F206}" type="presOf" srcId="{1E4E1EF6-7E64-4912-B7E8-9CF6CC7275FC}" destId="{B480E04A-4CE4-48BE-828C-F720E0A082F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6713C8E0-BDDA-4CFD-83A8-7C7478E7814F}" type="presOf" srcId="{1E4E1EF6-7E64-4912-B7E8-9CF6CC7275FC}" destId="{4348C096-09D0-45AA-847B-9FB580C924A6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EC7E2BC5-F7DF-46AE-BD7D-F746544CAF69}" type="presParOf" srcId="{333A1088-737F-45CB-B68E-254E46348037}" destId="{659DD9A3-2C60-49C3-A92D-98EA05A98E69}" srcOrd="15" destOrd="0" presId="urn:microsoft.com/office/officeart/2005/8/layout/target3"/>
    <dgm:cxn modelId="{D6868E2A-F913-4DD7-9C16-ED4ADBB68A05}" type="presParOf" srcId="{333A1088-737F-45CB-B68E-254E46348037}" destId="{9652E5AC-7C59-48EE-BA67-441F62887D48}" srcOrd="16" destOrd="0" presId="urn:microsoft.com/office/officeart/2005/8/layout/target3"/>
    <dgm:cxn modelId="{96DB4A74-2B36-4935-8F74-5EA16AC04EF6}" type="presParOf" srcId="{333A1088-737F-45CB-B68E-254E46348037}" destId="{4348C096-09D0-45AA-847B-9FB580C924A6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ED497582-A72F-4980-BDA7-AFF2C1DA3EE9}" type="presParOf" srcId="{333A1088-737F-45CB-B68E-254E46348037}" destId="{B480E04A-4CE4-48BE-828C-F720E0A082F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VY_32_INOVACE_08_SLABIKÁŘ_ČTENÍ PÍSMEN Ž, ž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Ž, ž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652E5AC-7C59-48EE-BA67-441F62887D4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48C096-09D0-45AA-847B-9FB580C924A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9477933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550ZCQQW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1475834" cy="121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onza\AppData\Local\Microsoft\Windows\Temporary Internet Files\Content.IE5\V73N2VHM\MC90003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0451" y="1613318"/>
            <a:ext cx="1137634" cy="168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Y469QQ69\MC9003379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3928"/>
            <a:ext cx="1838858" cy="73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3UQNPGIY\MC900441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1828800" cy="10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Honza\AppData\Local\Microsoft\Windows\Temporary Internet Files\Content.IE5\V73N2VHM\MC9002809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45930"/>
            <a:ext cx="1127604" cy="153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Y469QQ69\MC9002958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8036" y="3413883"/>
            <a:ext cx="1709596" cy="240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3UQNPGIY\MC9003914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6132" y="4018444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Honza\AppData\Local\Microsoft\Windows\Temporary Internet Files\Content.IE5\550ZCQQW\MC9001993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4874" y="1973725"/>
            <a:ext cx="1961350" cy="96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74576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tuž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žem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nůž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žek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žlu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růžo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Y469QQ69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4783"/>
            <a:ext cx="1224136" cy="158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Y469QQ69\MC900334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0064" y="1717576"/>
            <a:ext cx="1286272" cy="105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onza\AppData\Local\Microsoft\Windows\Temporary Internet Files\Content.IE5\550ZCQQW\MC9001922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12976"/>
            <a:ext cx="1944216" cy="135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Honza\AppData\Local\Microsoft\Windows\Temporary Internet Files\Content.IE5\V73N2VHM\MC9002341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869160"/>
            <a:ext cx="2328160" cy="118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Honza\AppData\Local\Microsoft\Windows\Temporary Internet Files\Content.IE5\550ZCQQW\MP9004392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2440" y="4869160"/>
            <a:ext cx="1476634" cy="147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onza\AppData\Local\Microsoft\Windows\Temporary Internet Files\Content.IE5\Y469QQ69\MP9004391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7086" y="3168601"/>
            <a:ext cx="1372227" cy="137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cs typeface="Times New Roman" pitchFamily="18" charset="0"/>
              </a:rPr>
              <a:t>CO  JMÉNA DĚLAJÍ</a:t>
            </a:r>
            <a:endParaRPr lang="cs-CZ" sz="32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Růžena  maže  rohlík.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4854" y="2457168"/>
            <a:ext cx="7579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Božena  leží  v  posteli.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5124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Žaneta  váží  sběr.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Blažej  žene  do  vody.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1480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žralok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6445" y="2010890"/>
            <a:ext cx="12971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užovka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9989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želva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08555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žížala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6609" y="3670553"/>
            <a:ext cx="11069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žirafa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3855" y="3669305"/>
            <a:ext cx="9989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ježek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89159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žena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muž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4367" y="5396085"/>
            <a:ext cx="101983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vyžle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3UQNPGIY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074" y="1714442"/>
            <a:ext cx="2003435" cy="133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Y469QQ69\MC900057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7879" y="3345430"/>
            <a:ext cx="1785823" cy="1111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2877" y="4667708"/>
            <a:ext cx="1475828" cy="150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89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CO  JMÉNA DĚLAJÍ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VY_32_INOVACE_08_SLABIKAR_CTENI PISMEN</dc:title>
  <dc:creator>Adéla</dc:creator>
  <cp:lastModifiedBy>Dum</cp:lastModifiedBy>
  <cp:revision>76</cp:revision>
  <dcterms:created xsi:type="dcterms:W3CDTF">2011-08-12T09:27:27Z</dcterms:created>
  <dcterms:modified xsi:type="dcterms:W3CDTF">2012-06-26T05:14:09Z</dcterms:modified>
  <cp:contentStatus/>
</cp:coreProperties>
</file>