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VY_32_INOVACE_09_SLABIKÁŘ_ČTENÍ PÍSMEN Ř, ř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Ř ,ř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F89BD3C-BFC7-43FC-9682-1AC1A70AF8BD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021AE64B-C54E-4293-A365-A64483EDA3B5}" type="parTrans" cxnId="{BDAF67FA-630B-4497-9FE5-D2B421EEB2D7}">
      <dgm:prSet/>
      <dgm:spPr/>
      <dgm:t>
        <a:bodyPr/>
        <a:lstStyle/>
        <a:p>
          <a:endParaRPr lang="cs-CZ"/>
        </a:p>
      </dgm:t>
    </dgm:pt>
    <dgm:pt modelId="{30651739-CF7D-4B8E-B7F9-7A290A1FAB88}" type="sibTrans" cxnId="{BDAF67FA-630B-4497-9FE5-D2B421EEB2D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7817D40-BB81-4B9B-AED7-E5DEAC921EDB}" type="pres">
      <dgm:prSet presAssocID="{EF89BD3C-BFC7-43FC-9682-1AC1A70AF8BD}" presName="vertSpace6" presStyleLbl="node1" presStyleIdx="4" presStyleCnt="6"/>
      <dgm:spPr/>
      <dgm:t>
        <a:bodyPr/>
        <a:lstStyle/>
        <a:p>
          <a:endParaRPr lang="cs-CZ"/>
        </a:p>
      </dgm:t>
    </dgm:pt>
    <dgm:pt modelId="{850A4E7C-865C-476B-9A41-3470A8F1FD7B}" type="pres">
      <dgm:prSet presAssocID="{EF89BD3C-BFC7-43FC-9682-1AC1A70AF8BD}" presName="circle6" presStyleLbl="node1" presStyleIdx="5" presStyleCnt="6"/>
      <dgm:spPr/>
      <dgm:t>
        <a:bodyPr/>
        <a:lstStyle/>
        <a:p>
          <a:endParaRPr lang="cs-CZ"/>
        </a:p>
      </dgm:t>
    </dgm:pt>
    <dgm:pt modelId="{9294F202-8499-4A99-ADB0-C378334FD302}" type="pres">
      <dgm:prSet presAssocID="{EF89BD3C-BFC7-43FC-9682-1AC1A70AF8B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890960-F842-4568-B926-754F2536634D}" type="pres">
      <dgm:prSet presAssocID="{EF89BD3C-BFC7-43FC-9682-1AC1A70AF8B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C012EC-8C52-473C-A90E-7C17079962DD}" type="presOf" srcId="{EF89BD3C-BFC7-43FC-9682-1AC1A70AF8BD}" destId="{CB890960-F842-4568-B926-754F2536634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63102DC3-D036-4B40-B157-2171A74B075A}" type="presOf" srcId="{EF89BD3C-BFC7-43FC-9682-1AC1A70AF8BD}" destId="{9294F202-8499-4A99-ADB0-C378334FD302}" srcOrd="0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DAF67FA-630B-4497-9FE5-D2B421EEB2D7}" srcId="{757F3AB3-0718-4624-B441-E567A8F0AB56}" destId="{EF89BD3C-BFC7-43FC-9682-1AC1A70AF8BD}" srcOrd="5" destOrd="0" parTransId="{021AE64B-C54E-4293-A365-A64483EDA3B5}" sibTransId="{30651739-CF7D-4B8E-B7F9-7A290A1FAB88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4B41FD48-E34B-4BFF-8E61-3E6CB6043E57}" type="presParOf" srcId="{333A1088-737F-45CB-B68E-254E46348037}" destId="{D7817D40-BB81-4B9B-AED7-E5DEAC921EDB}" srcOrd="15" destOrd="0" presId="urn:microsoft.com/office/officeart/2005/8/layout/target3"/>
    <dgm:cxn modelId="{18DE7DAB-07FB-44E1-942C-19E955CA00D8}" type="presParOf" srcId="{333A1088-737F-45CB-B68E-254E46348037}" destId="{850A4E7C-865C-476B-9A41-3470A8F1FD7B}" srcOrd="16" destOrd="0" presId="urn:microsoft.com/office/officeart/2005/8/layout/target3"/>
    <dgm:cxn modelId="{B86BF97B-F9DD-4E0C-AF49-A1BAE6EFD8EC}" type="presParOf" srcId="{333A1088-737F-45CB-B68E-254E46348037}" destId="{9294F202-8499-4A99-ADB0-C378334FD302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1501DB6C-D977-4412-85A3-277C03578383}" type="presParOf" srcId="{333A1088-737F-45CB-B68E-254E46348037}" destId="{CB890960-F842-4568-B926-754F2536634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VY_32_INOVACE_09_SLABIKÁŘ_ČTENÍ PÍSMEN Ř, ř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Ř ,ř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850A4E7C-865C-476B-9A41-3470A8F1FD7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294F202-8499-4A99-ADB0-C378334FD30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53701052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WV4D1MHT\MC9002151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1631802" cy="129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onza\AppData\Local\Microsoft\Windows\Temporary Internet Files\Content.IE5\WV4D1MHT\MP9004332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6652" y="1871165"/>
            <a:ext cx="2138940" cy="144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Honza\AppData\Local\Microsoft\Windows\Temporary Internet Files\Content.IE5\WV4D1MHT\MP9003866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00099"/>
            <a:ext cx="1756792" cy="1253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Honza\AppData\Local\Microsoft\Windows\Temporary Internet Files\Content.IE5\CZ67DWI4\MC9001985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6652" y="4001446"/>
            <a:ext cx="1755613" cy="153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onza\AppData\Local\Microsoft\Windows\Temporary Internet Files\Content.IE5\WV4D1MHT\MC9004038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4034" y="4184282"/>
            <a:ext cx="1079585" cy="111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Honza\AppData\Local\Microsoft\Windows\Temporary Internet Files\Content.IE5\VRFVF8W7\MC90041115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1460" y="1988841"/>
            <a:ext cx="1534756" cy="134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Honza\AppData\Local\Microsoft\Windows\Temporary Internet Files\Content.IE5\VRFVF8W7\MC9003609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932533"/>
            <a:ext cx="1807769" cy="158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CZ67DWI4\MC9004346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166655"/>
            <a:ext cx="18669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hoř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řech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kař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é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líř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veče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ře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talí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ře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09FQK956\MM90029515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1224136" cy="117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onza\AppData\Local\Microsoft\Windows\Temporary Internet Files\Content.IE5\09FQK956\MC9000839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739345"/>
            <a:ext cx="2027165" cy="97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onza\AppData\Local\Microsoft\Windows\Temporary Internet Files\Content.IE5\WV4D1MHT\MP9004031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0964" y="3140968"/>
            <a:ext cx="1969188" cy="1317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onza\AppData\Local\Microsoft\Windows\Temporary Internet Files\Content.IE5\VRFVF8W7\MC90023153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014" y="2722111"/>
            <a:ext cx="1667303" cy="1844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Honza\AppData\Local\Microsoft\Windows\Temporary Internet Files\Content.IE5\CZ67DWI4\MC9002856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566290"/>
            <a:ext cx="1826057" cy="132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onza\AppData\Local\Microsoft\Windows\Temporary Internet Files\Content.IE5\09FQK956\MC90041263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3453" y="4869160"/>
            <a:ext cx="2020424" cy="1162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cs typeface="Times New Roman" pitchFamily="18" charset="0"/>
              </a:rPr>
              <a:t>CO  KDO  DĚLÁ  </a:t>
            </a:r>
            <a:endParaRPr lang="cs-CZ" sz="40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38130" y="1628800"/>
            <a:ext cx="4741982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Malíř maluje obraz.</a:t>
            </a: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4854" y="2457168"/>
            <a:ext cx="7579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Dřevorubec řeže dřevo.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43607" y="3236164"/>
            <a:ext cx="5124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Lékař léčí pacienty.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31301" y="4047456"/>
            <a:ext cx="52908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Rybář chytá ryby.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Honza\AppData\Local\Microsoft\Windows\Temporary Internet Files\Content.IE5\VRFVF8W7\MC900195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9160"/>
            <a:ext cx="1252868" cy="120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VRFVF8W7\MC9002870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718061"/>
            <a:ext cx="1726444" cy="150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WV4D1MHT\MC9003317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1896" y="4755342"/>
            <a:ext cx="1616528" cy="1577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Honza\AppData\Local\Microsoft\Windows\Temporary Internet Files\Content.IE5\VRFVF8W7\MC9002129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1975" y="4891069"/>
            <a:ext cx="1469513" cy="1294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řepa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9" y="2028737"/>
            <a:ext cx="11069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bříza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65227" y="2026848"/>
            <a:ext cx="10615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dřevo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38371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vařečka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76055" y="3670553"/>
            <a:ext cx="90754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nůž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673855" y="3669305"/>
            <a:ext cx="14269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vidlička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421027"/>
            <a:ext cx="119135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pečení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76609" y="5421027"/>
            <a:ext cx="144783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smažení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44367" y="5396085"/>
            <a:ext cx="114807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vaření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Honza\AppData\Local\Microsoft\Windows\Temporary Internet Files\Content.IE5\CZ67DWI4\MP900399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2877" y="1635214"/>
            <a:ext cx="1671581" cy="1337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WV4D1MHT\MC9003410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8587" y="3247404"/>
            <a:ext cx="1440160" cy="140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Honza\AppData\Local\Microsoft\Windows\Temporary Internet Files\Content.IE5\CZ67DWI4\MC9002854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135" y="4797152"/>
            <a:ext cx="1304612" cy="1477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490</TotalTime>
  <Words>87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CO  KDO  DĚLÁ  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VY_32_INOVACE_09_SLABIKAR_CTENI PISMEN</dc:title>
  <dc:creator>Adéla</dc:creator>
  <cp:lastModifiedBy>Dum</cp:lastModifiedBy>
  <cp:revision>85</cp:revision>
  <dcterms:created xsi:type="dcterms:W3CDTF">2011-08-12T09:27:27Z</dcterms:created>
  <dcterms:modified xsi:type="dcterms:W3CDTF">2012-06-26T04:59:42Z</dcterms:modified>
  <cp:contentStatus/>
</cp:coreProperties>
</file>