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VY_32_INOVACE_11_SLABIKÁŘ_ČTENÍ PÍSMEN Ch, ch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Ch, ch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38AC6E4-DA9B-4EC2-BCC7-E3525BE54AA1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425851BD-47BA-40D3-AADA-249C3115F1C6}" type="parTrans" cxnId="{346E30FD-4024-4157-953A-2718ACBFA49E}">
      <dgm:prSet/>
      <dgm:spPr/>
      <dgm:t>
        <a:bodyPr/>
        <a:lstStyle/>
        <a:p>
          <a:endParaRPr lang="cs-CZ"/>
        </a:p>
      </dgm:t>
    </dgm:pt>
    <dgm:pt modelId="{EE9D0871-4E11-4265-9B3D-5CCD63299351}" type="sibTrans" cxnId="{346E30FD-4024-4157-953A-2718ACBFA49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EE6314B-BD16-44FB-88BA-7C27D35546DF}" type="pres">
      <dgm:prSet presAssocID="{F38AC6E4-DA9B-4EC2-BCC7-E3525BE54AA1}" presName="vertSpace6" presStyleLbl="node1" presStyleIdx="4" presStyleCnt="6"/>
      <dgm:spPr/>
      <dgm:t>
        <a:bodyPr/>
        <a:lstStyle/>
        <a:p>
          <a:endParaRPr lang="cs-CZ"/>
        </a:p>
      </dgm:t>
    </dgm:pt>
    <dgm:pt modelId="{99FC56E0-994B-4B8B-AD45-98F5A6C35626}" type="pres">
      <dgm:prSet presAssocID="{F38AC6E4-DA9B-4EC2-BCC7-E3525BE54AA1}" presName="circle6" presStyleLbl="node1" presStyleIdx="5" presStyleCnt="6"/>
      <dgm:spPr/>
      <dgm:t>
        <a:bodyPr/>
        <a:lstStyle/>
        <a:p>
          <a:endParaRPr lang="cs-CZ"/>
        </a:p>
      </dgm:t>
    </dgm:pt>
    <dgm:pt modelId="{C6094416-3EE1-48A4-8D78-50CACC674A09}" type="pres">
      <dgm:prSet presAssocID="{F38AC6E4-DA9B-4EC2-BCC7-E3525BE54AA1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9954DA-CCCB-4565-92F7-BA9C179CEB48}" type="pres">
      <dgm:prSet presAssocID="{F38AC6E4-DA9B-4EC2-BCC7-E3525BE54AA1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E9AF55E7-8A18-48BE-9CFB-19B5F2E0C02B}" type="presOf" srcId="{F38AC6E4-DA9B-4EC2-BCC7-E3525BE54AA1}" destId="{C6094416-3EE1-48A4-8D78-50CACC674A0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46E30FD-4024-4157-953A-2718ACBFA49E}" srcId="{757F3AB3-0718-4624-B441-E567A8F0AB56}" destId="{F38AC6E4-DA9B-4EC2-BCC7-E3525BE54AA1}" srcOrd="5" destOrd="0" parTransId="{425851BD-47BA-40D3-AADA-249C3115F1C6}" sibTransId="{EE9D0871-4E11-4265-9B3D-5CCD63299351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44F7C453-E383-4F1D-ACD7-88628DD54E2F}" type="presOf" srcId="{F38AC6E4-DA9B-4EC2-BCC7-E3525BE54AA1}" destId="{E89954DA-CCCB-4565-92F7-BA9C179CEB48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FA7252A6-83B8-42BC-AF66-632CCFE2F4B0}" type="presParOf" srcId="{333A1088-737F-45CB-B68E-254E46348037}" destId="{5EE6314B-BD16-44FB-88BA-7C27D35546DF}" srcOrd="15" destOrd="0" presId="urn:microsoft.com/office/officeart/2005/8/layout/target3"/>
    <dgm:cxn modelId="{280E4928-63A7-4DFE-BA2B-89E1E9650D16}" type="presParOf" srcId="{333A1088-737F-45CB-B68E-254E46348037}" destId="{99FC56E0-994B-4B8B-AD45-98F5A6C35626}" srcOrd="16" destOrd="0" presId="urn:microsoft.com/office/officeart/2005/8/layout/target3"/>
    <dgm:cxn modelId="{ECDD7E09-CC22-4522-A99F-16BD0D6F369A}" type="presParOf" srcId="{333A1088-737F-45CB-B68E-254E46348037}" destId="{C6094416-3EE1-48A4-8D78-50CACC674A09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18C5FCC0-68F2-4CB7-9217-BD4AED0F632A}" type="presParOf" srcId="{333A1088-737F-45CB-B68E-254E46348037}" destId="{E89954DA-CCCB-4565-92F7-BA9C179CEB4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VY_32_INOVACE_11_SLABIKÁŘ_ČTENÍ PÍSMEN Ch, ch 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Ch, ch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9FC56E0-994B-4B8B-AD45-98F5A6C3562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6094416-3EE1-48A4-8D78-50CACC674A0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37455569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1026" name="Picture 2" descr="C:\Users\Honza\AppData\Local\Microsoft\Windows\Temporary Internet Files\Content.IE5\WV4D1MHT\MP900402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WV4D1MHT\MC900019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1944216" cy="165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CZ67DWI4\MP9004465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7310"/>
            <a:ext cx="1275489" cy="165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WV4D1MHT\MC9001499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9800" y="1626681"/>
            <a:ext cx="2013897" cy="148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CZ67DWI4\MC9003264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841" y="3933056"/>
            <a:ext cx="1578254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09FQK956\MC9003113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18457"/>
            <a:ext cx="1818742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6760" y="3973982"/>
            <a:ext cx="1662031" cy="1523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09FQK956\MC9003321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9799" y="4191524"/>
            <a:ext cx="1800131" cy="123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dy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scho	řech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ropu	ta</a:t>
            </a: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cha	cha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chlad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chvá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no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CZ67DWI4\MP9003137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1756792" cy="1156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Honza\AppData\Local\Microsoft\Windows\Temporary Internet Files\Content.IE5\VRFVF8W7\MP900446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68284"/>
            <a:ext cx="1488104" cy="1149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CZ67DWI4\MC900346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5679" y="2852936"/>
            <a:ext cx="1833372" cy="122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Honza\AppData\Local\Microsoft\Windows\Temporary Internet Files\Content.IE5\WV4D1MHT\MC900215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9775" y="2760133"/>
            <a:ext cx="1584176" cy="140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Honza\AppData\Local\Microsoft\Windows\Temporary Internet Files\Content.IE5\CZ67DWI4\MC9002857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6657" y="4342943"/>
            <a:ext cx="154807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Honza\AppData\Local\Microsoft\Windows\Temporary Internet Files\Content.IE5\VRFVF8W7\MP9002850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09120"/>
            <a:ext cx="2061410" cy="1346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cs typeface="Times New Roman" pitchFamily="18" charset="0"/>
              </a:rPr>
              <a:t>DOPLŇ  SPRÁVNĚ  </a:t>
            </a:r>
            <a:endParaRPr lang="cs-CZ" sz="40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51572" y="1484784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Ropucha  je       žába</a:t>
            </a: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2984758"/>
            <a:ext cx="6320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Chocholouš  je    ryba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1960" y="2276872"/>
            <a:ext cx="20125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moucha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3832066"/>
            <a:ext cx="1067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pták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4854" y="4725144"/>
            <a:ext cx="49023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Chroust   je        komár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70889" y="5589240"/>
            <a:ext cx="13821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brouk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10615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hroch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6608" y="2028737"/>
            <a:ext cx="12795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kachna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65227" y="2026848"/>
            <a:ext cx="14045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moucha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2763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střecha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40326" y="3684239"/>
            <a:ext cx="115212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chata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86067" y="3669305"/>
            <a:ext cx="138371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chalupa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110479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smtClean="0">
                <a:latin typeface="Times New Roman" pitchFamily="18" charset="0"/>
                <a:cs typeface="Times New Roman" pitchFamily="18" charset="0"/>
              </a:rPr>
              <a:t>chyba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10107" y="5421027"/>
            <a:ext cx="10823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sucho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87972" y="5396085"/>
            <a:ext cx="12971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09FQK956\MP9001825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486" y="1592710"/>
            <a:ext cx="2133409" cy="142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onza\AppData\Local\Microsoft\Windows\Temporary Internet Files\Content.IE5\AQFF0XA5\MC9000896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7978" y="3308149"/>
            <a:ext cx="1257758" cy="122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onza\AppData\Local\Microsoft\Windows\Temporary Internet Files\Content.IE5\AQFF0XA5\MP90043401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0892" y="4764983"/>
            <a:ext cx="1970595" cy="13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545</TotalTime>
  <Words>82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POZNEJ OBRÁZKY</vt:lpstr>
      <vt:lpstr>VYTVOŘ SLOVA </vt:lpstr>
      <vt:lpstr>DOPLŇ  SPRÁVNĚ  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VY_32_INOVACE_11_SLABIKAR_CTENI PISMEN</dc:title>
  <dc:creator>Adéla</dc:creator>
  <cp:lastModifiedBy>Dum</cp:lastModifiedBy>
  <cp:revision>93</cp:revision>
  <dcterms:created xsi:type="dcterms:W3CDTF">2011-08-12T09:27:27Z</dcterms:created>
  <dcterms:modified xsi:type="dcterms:W3CDTF">2012-06-26T05:02:12Z</dcterms:modified>
  <cp:contentStatus/>
</cp:coreProperties>
</file>