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2" r:id="rId1"/>
  </p:sldMasterIdLst>
  <p:notesMasterIdLst>
    <p:notesMasterId r:id="rId9"/>
  </p:notesMasterIdLst>
  <p:sldIdLst>
    <p:sldId id="257" r:id="rId2"/>
    <p:sldId id="265" r:id="rId3"/>
    <p:sldId id="258" r:id="rId4"/>
    <p:sldId id="261" r:id="rId5"/>
    <p:sldId id="262" r:id="rId6"/>
    <p:sldId id="263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VY_32_INOVACE_11_SLABIKÁŘ_ČTENÍ PÍSMEN Ch, ch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Čtení písmen Ch, ch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38AC6E4-DA9B-4EC2-BCC7-E3525BE54AA1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březen 2012</a:t>
          </a:r>
          <a:endParaRPr lang="cs-CZ" dirty="0"/>
        </a:p>
      </dgm:t>
    </dgm:pt>
    <dgm:pt modelId="{425851BD-47BA-40D3-AADA-249C3115F1C6}" type="parTrans" cxnId="{346E30FD-4024-4157-953A-2718ACBFA49E}">
      <dgm:prSet/>
      <dgm:spPr/>
      <dgm:t>
        <a:bodyPr/>
        <a:lstStyle/>
        <a:p>
          <a:endParaRPr lang="cs-CZ"/>
        </a:p>
      </dgm:t>
    </dgm:pt>
    <dgm:pt modelId="{EE9D0871-4E11-4265-9B3D-5CCD63299351}" type="sibTrans" cxnId="{346E30FD-4024-4157-953A-2718ACBFA49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5EE6314B-BD16-44FB-88BA-7C27D35546DF}" type="pres">
      <dgm:prSet presAssocID="{F38AC6E4-DA9B-4EC2-BCC7-E3525BE54AA1}" presName="vertSpace6" presStyleLbl="node1" presStyleIdx="4" presStyleCnt="6"/>
      <dgm:spPr/>
      <dgm:t>
        <a:bodyPr/>
        <a:lstStyle/>
        <a:p>
          <a:endParaRPr lang="cs-CZ"/>
        </a:p>
      </dgm:t>
    </dgm:pt>
    <dgm:pt modelId="{99FC56E0-994B-4B8B-AD45-98F5A6C35626}" type="pres">
      <dgm:prSet presAssocID="{F38AC6E4-DA9B-4EC2-BCC7-E3525BE54AA1}" presName="circle6" presStyleLbl="node1" presStyleIdx="5" presStyleCnt="6"/>
      <dgm:spPr/>
      <dgm:t>
        <a:bodyPr/>
        <a:lstStyle/>
        <a:p>
          <a:endParaRPr lang="cs-CZ"/>
        </a:p>
      </dgm:t>
    </dgm:pt>
    <dgm:pt modelId="{C6094416-3EE1-48A4-8D78-50CACC674A09}" type="pres">
      <dgm:prSet presAssocID="{F38AC6E4-DA9B-4EC2-BCC7-E3525BE54AA1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9954DA-CCCB-4565-92F7-BA9C179CEB48}" type="pres">
      <dgm:prSet presAssocID="{F38AC6E4-DA9B-4EC2-BCC7-E3525BE54AA1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346E30FD-4024-4157-953A-2718ACBFA49E}" srcId="{757F3AB3-0718-4624-B441-E567A8F0AB56}" destId="{F38AC6E4-DA9B-4EC2-BCC7-E3525BE54AA1}" srcOrd="5" destOrd="0" parTransId="{425851BD-47BA-40D3-AADA-249C3115F1C6}" sibTransId="{EE9D0871-4E11-4265-9B3D-5CCD63299351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E9AF55E7-8A18-48BE-9CFB-19B5F2E0C02B}" type="presOf" srcId="{F38AC6E4-DA9B-4EC2-BCC7-E3525BE54AA1}" destId="{C6094416-3EE1-48A4-8D78-50CACC674A0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F7C453-E383-4F1D-ACD7-88628DD54E2F}" type="presOf" srcId="{F38AC6E4-DA9B-4EC2-BCC7-E3525BE54AA1}" destId="{E89954DA-CCCB-4565-92F7-BA9C179CEB48}" srcOrd="1" destOrd="0" presId="urn:microsoft.com/office/officeart/2005/8/layout/target3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FA7252A6-83B8-42BC-AF66-632CCFE2F4B0}" type="presParOf" srcId="{333A1088-737F-45CB-B68E-254E46348037}" destId="{5EE6314B-BD16-44FB-88BA-7C27D35546DF}" srcOrd="15" destOrd="0" presId="urn:microsoft.com/office/officeart/2005/8/layout/target3"/>
    <dgm:cxn modelId="{280E4928-63A7-4DFE-BA2B-89E1E9650D16}" type="presParOf" srcId="{333A1088-737F-45CB-B68E-254E46348037}" destId="{99FC56E0-994B-4B8B-AD45-98F5A6C35626}" srcOrd="16" destOrd="0" presId="urn:microsoft.com/office/officeart/2005/8/layout/target3"/>
    <dgm:cxn modelId="{ECDD7E09-CC22-4522-A99F-16BD0D6F369A}" type="presParOf" srcId="{333A1088-737F-45CB-B68E-254E46348037}" destId="{C6094416-3EE1-48A4-8D78-50CACC674A09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18C5FCC0-68F2-4CB7-9217-BD4AED0F632A}" type="presParOf" srcId="{333A1088-737F-45CB-B68E-254E46348037}" destId="{E89954DA-CCCB-4565-92F7-BA9C179CEB48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Adéla Černá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VY_32_INOVACE_11_SLABIKÁŘ_ČTENÍ PÍSMEN Ch, ch 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Čtení písmen Ch, ch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99FC56E0-994B-4B8B-AD45-98F5A6C3562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6094416-3EE1-48A4-8D78-50CACC674A09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březen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DB6BD-7A53-41E2-A79B-503A76EDED9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2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  <p:sldLayoutId id="2147484274" r:id="rId2"/>
    <p:sldLayoutId id="2147484275" r:id="rId3"/>
    <p:sldLayoutId id="2147484276" r:id="rId4"/>
    <p:sldLayoutId id="2147484277" r:id="rId5"/>
    <p:sldLayoutId id="2147484278" r:id="rId6"/>
    <p:sldLayoutId id="2147484279" r:id="rId7"/>
    <p:sldLayoutId id="2147484280" r:id="rId8"/>
    <p:sldLayoutId id="2147484281" r:id="rId9"/>
    <p:sldLayoutId id="2147484282" r:id="rId10"/>
    <p:sldLayoutId id="21474842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jpeg"/><Relationship Id="rId9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37455569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je určena žákům </a:t>
            </a:r>
            <a:r>
              <a:rPr lang="cs-CZ" dirty="0" smtClean="0"/>
              <a:t>1. </a:t>
            </a:r>
            <a:r>
              <a:rPr lang="cs-CZ" dirty="0"/>
              <a:t>ročníku ZŠ a je vhodná pro interaktivní tabuli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Slouží k upevnění probírané látky.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52129"/>
            <a:ext cx="6512511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cs typeface="Times New Roman" pitchFamily="18" charset="0"/>
              </a:rPr>
              <a:t>POZNEJ OBRÁZKY</a:t>
            </a:r>
            <a:endParaRPr lang="cs-CZ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1026" name="Picture 2" descr="C:\Users\Honza\AppData\Local\Microsoft\Windows\Temporary Internet Files\Content.IE5\WV4D1MHT\MP9004025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177281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nza\AppData\Local\Microsoft\Windows\Temporary Internet Files\Content.IE5\WV4D1MHT\MC9000191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1944216" cy="165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nza\AppData\Local\Microsoft\Windows\Temporary Internet Files\Content.IE5\CZ67DWI4\MP9004465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7310"/>
            <a:ext cx="1275489" cy="165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nza\AppData\Local\Microsoft\Windows\Temporary Internet Files\Content.IE5\WV4D1MHT\MC9001499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00" y="1626681"/>
            <a:ext cx="2013897" cy="148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nza\AppData\Local\Microsoft\Windows\Temporary Internet Files\Content.IE5\CZ67DWI4\MC9003264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41" y="3933056"/>
            <a:ext cx="1578254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nza\AppData\Local\Microsoft\Windows\Temporary Internet Files\Content.IE5\09FQK956\MC90031134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118457"/>
            <a:ext cx="1818742" cy="137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760" y="3973982"/>
            <a:ext cx="1662031" cy="152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onza\AppData\Local\Microsoft\Windows\Temporary Internet Files\Content.IE5\09FQK956\MC90033214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99" y="4191524"/>
            <a:ext cx="1800131" cy="123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b="1" dirty="0" smtClean="0">
                <a:cs typeface="Times New Roman" pitchFamily="18" charset="0"/>
              </a:rPr>
              <a:t>VYTVOŘ SLOVA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3400" y="1578698"/>
            <a:ext cx="7467600" cy="4873752"/>
          </a:xfrm>
        </p:spPr>
        <p:txBody>
          <a:bodyPr>
            <a:normAutofit/>
          </a:bodyPr>
          <a:lstStyle/>
          <a:p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	dy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scho	řech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ropu	ta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cha	cha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chlad	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tá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chvá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no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Honza\AppData\Local\Microsoft\Windows\Temporary Internet Files\Content.IE5\CZ67DWI4\MP9003137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1756792" cy="115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Honza\AppData\Local\Microsoft\Windows\Temporary Internet Files\Content.IE5\VRFVF8W7\MP9004465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68284"/>
            <a:ext cx="1488104" cy="114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onza\AppData\Local\Microsoft\Windows\Temporary Internet Files\Content.IE5\CZ67DWI4\MC9003469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679" y="2852936"/>
            <a:ext cx="1833372" cy="122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Honza\AppData\Local\Microsoft\Windows\Temporary Internet Files\Content.IE5\WV4D1MHT\MC9002155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775" y="2760133"/>
            <a:ext cx="1584176" cy="14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Honza\AppData\Local\Microsoft\Windows\Temporary Internet Files\Content.IE5\CZ67DWI4\MC9002857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657" y="4342943"/>
            <a:ext cx="1548079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Honza\AppData\Local\Microsoft\Windows\Temporary Internet Files\Content.IE5\VRFVF8W7\MP90028502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09120"/>
            <a:ext cx="2061410" cy="134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6822" y="116632"/>
            <a:ext cx="6512511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/>
                </a:solidFill>
                <a:cs typeface="Times New Roman" pitchFamily="18" charset="0"/>
              </a:rPr>
              <a:t>DOPLŇ  SPRÁVNĚ  </a:t>
            </a:r>
            <a:endParaRPr lang="cs-CZ" sz="4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51572" y="1484784"/>
            <a:ext cx="4741982" cy="576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Ropucha  je       žába</a:t>
            </a:r>
          </a:p>
          <a:p>
            <a:pPr marL="0" indent="0">
              <a:buNone/>
            </a:pP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2984758"/>
            <a:ext cx="63206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Chocholouš  je    ryba 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11960" y="2276872"/>
            <a:ext cx="20125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moucha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27984" y="3832066"/>
            <a:ext cx="10679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pták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44854" y="4725144"/>
            <a:ext cx="4902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Chroust   je        komár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70889" y="5589240"/>
            <a:ext cx="13821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brouk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13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3888432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cs typeface="Times New Roman" pitchFamily="18" charset="0"/>
              </a:rPr>
              <a:t>HÁDANKY</a:t>
            </a:r>
            <a:endParaRPr lang="cs-CZ" b="1" dirty="0"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2010891"/>
            <a:ext cx="10615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hroch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76608" y="2028737"/>
            <a:ext cx="12795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kachna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765227" y="2026848"/>
            <a:ext cx="140455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moucha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3644825"/>
            <a:ext cx="12763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střecha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40326" y="3684239"/>
            <a:ext cx="11521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chata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786067" y="3669305"/>
            <a:ext cx="13837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chalupa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03848" y="5421027"/>
            <a:ext cx="11047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smtClean="0">
                <a:latin typeface="Times New Roman" pitchFamily="18" charset="0"/>
                <a:cs typeface="Times New Roman" pitchFamily="18" charset="0"/>
              </a:rPr>
              <a:t>chyba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010107" y="5421027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sucho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87972" y="5396085"/>
            <a:ext cx="12971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vzduch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Honza\AppData\Local\Microsoft\Windows\Temporary Internet Files\Content.IE5\09FQK956\MP90018254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86" y="1592710"/>
            <a:ext cx="2133409" cy="142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Honza\AppData\Local\Microsoft\Windows\Temporary Internet Files\Content.IE5\AQFF0XA5\MC9000896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978" y="3308149"/>
            <a:ext cx="1257758" cy="122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onza\AppData\Local\Microsoft\Windows\Temporary Internet Files\Content.IE5\AQFF0XA5\MP90043401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92" y="4764983"/>
            <a:ext cx="1970595" cy="13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93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</TotalTime>
  <Words>84</Words>
  <Application>Microsoft Office PowerPoint</Application>
  <PresentationFormat>Předvádění na obrazovce (4:3)</PresentationFormat>
  <Paragraphs>37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ANOTACE</vt:lpstr>
      <vt:lpstr>POZNEJ OBRÁZKY</vt:lpstr>
      <vt:lpstr>VYTVOŘ SLOVA </vt:lpstr>
      <vt:lpstr>DOPLŇ  SPRÁVNĚ  </vt:lpstr>
      <vt:lpstr>HÁDANKY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VY_32_INOVACE_11_SLABIKAR_CTENI PISMEN</dc:title>
  <dc:creator>Adéla</dc:creator>
  <cp:lastModifiedBy>Černá Adéla</cp:lastModifiedBy>
  <cp:revision>92</cp:revision>
  <dcterms:created xsi:type="dcterms:W3CDTF">2011-08-12T09:27:27Z</dcterms:created>
  <dcterms:modified xsi:type="dcterms:W3CDTF">2012-05-22T15:05:34Z</dcterms:modified>
  <cp:contentStatus/>
</cp:coreProperties>
</file>