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524" r:id="rId1"/>
  </p:sldMasterIdLst>
  <p:notesMasterIdLst>
    <p:notesMasterId r:id="rId9"/>
  </p:notesMasterIdLst>
  <p:sldIdLst>
    <p:sldId id="257" r:id="rId2"/>
    <p:sldId id="265" r:id="rId3"/>
    <p:sldId id="258" r:id="rId4"/>
    <p:sldId id="261" r:id="rId5"/>
    <p:sldId id="262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45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VY_32_INOVACE_12_SLABIKÁŘ_ČTENÍ PÍSMEN Š, š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Čtení písmen Š, š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1FC7AC3C-F57A-4401-8C70-980841D0AC40}">
      <dgm:prSet/>
      <dgm:spPr/>
      <dgm:t>
        <a:bodyPr/>
        <a:lstStyle/>
        <a:p>
          <a:pPr rtl="0"/>
          <a:r>
            <a:rPr lang="cs-CZ" dirty="0" smtClean="0"/>
            <a:t>Vytvořeno</a:t>
          </a:r>
          <a:r>
            <a:rPr lang="cs-CZ" smtClean="0"/>
            <a:t>: březen 2012</a:t>
          </a:r>
          <a:endParaRPr lang="cs-CZ" dirty="0"/>
        </a:p>
      </dgm:t>
    </dgm:pt>
    <dgm:pt modelId="{86C63A66-AEE0-45CD-83AC-1D0E12A9E2F9}" type="parTrans" cxnId="{FBF5CD04-2E39-4F61-A765-71023071863D}">
      <dgm:prSet/>
      <dgm:spPr/>
      <dgm:t>
        <a:bodyPr/>
        <a:lstStyle/>
        <a:p>
          <a:endParaRPr lang="cs-CZ"/>
        </a:p>
      </dgm:t>
    </dgm:pt>
    <dgm:pt modelId="{31BB6DFD-BDF9-42DE-A85C-B0EA5D4B3F08}" type="sibTrans" cxnId="{FBF5CD04-2E39-4F61-A765-71023071863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B5A1F5AC-D7B1-44AF-800A-3C74C82E8136}" type="pres">
      <dgm:prSet presAssocID="{1FC7AC3C-F57A-4401-8C70-980841D0AC40}" presName="vertSpace6" presStyleLbl="node1" presStyleIdx="4" presStyleCnt="6"/>
      <dgm:spPr/>
      <dgm:t>
        <a:bodyPr/>
        <a:lstStyle/>
        <a:p>
          <a:endParaRPr lang="cs-CZ"/>
        </a:p>
      </dgm:t>
    </dgm:pt>
    <dgm:pt modelId="{D489793F-127B-4B03-A74F-3AD8609AD2AA}" type="pres">
      <dgm:prSet presAssocID="{1FC7AC3C-F57A-4401-8C70-980841D0AC40}" presName="circle6" presStyleLbl="node1" presStyleIdx="5" presStyleCnt="6"/>
      <dgm:spPr/>
      <dgm:t>
        <a:bodyPr/>
        <a:lstStyle/>
        <a:p>
          <a:endParaRPr lang="cs-CZ"/>
        </a:p>
      </dgm:t>
    </dgm:pt>
    <dgm:pt modelId="{58E7B227-9E59-4E87-BBDC-72D1BAC90955}" type="pres">
      <dgm:prSet presAssocID="{1FC7AC3C-F57A-4401-8C70-980841D0AC4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60B1DF-3A33-4B59-8A07-9F7EB8DE6CBD}" type="pres">
      <dgm:prSet presAssocID="{1FC7AC3C-F57A-4401-8C70-980841D0AC4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FBF5CD04-2E39-4F61-A765-71023071863D}" srcId="{757F3AB3-0718-4624-B441-E567A8F0AB56}" destId="{1FC7AC3C-F57A-4401-8C70-980841D0AC40}" srcOrd="5" destOrd="0" parTransId="{86C63A66-AEE0-45CD-83AC-1D0E12A9E2F9}" sibTransId="{31BB6DFD-BDF9-42DE-A85C-B0EA5D4B3F08}"/>
    <dgm:cxn modelId="{F42A4908-92DE-429B-9DEE-8F88645128EE}" type="presOf" srcId="{1FC7AC3C-F57A-4401-8C70-980841D0AC40}" destId="{C860B1DF-3A33-4B59-8A07-9F7EB8DE6CBD}" srcOrd="1" destOrd="0" presId="urn:microsoft.com/office/officeart/2005/8/layout/target3"/>
    <dgm:cxn modelId="{B55374B1-670C-4A5A-9414-0CD8FBC92715}" type="presOf" srcId="{1FC7AC3C-F57A-4401-8C70-980841D0AC40}" destId="{58E7B227-9E59-4E87-BBDC-72D1BAC90955}" srcOrd="0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66E417EB-183E-40B2-BA37-750AE4C51771}" type="presParOf" srcId="{333A1088-737F-45CB-B68E-254E46348037}" destId="{B5A1F5AC-D7B1-44AF-800A-3C74C82E8136}" srcOrd="15" destOrd="0" presId="urn:microsoft.com/office/officeart/2005/8/layout/target3"/>
    <dgm:cxn modelId="{131022FC-BF97-4963-9480-B50A338D2630}" type="presParOf" srcId="{333A1088-737F-45CB-B68E-254E46348037}" destId="{D489793F-127B-4B03-A74F-3AD8609AD2AA}" srcOrd="16" destOrd="0" presId="urn:microsoft.com/office/officeart/2005/8/layout/target3"/>
    <dgm:cxn modelId="{20D9FB70-0001-4880-948C-24266572D686}" type="presParOf" srcId="{333A1088-737F-45CB-B68E-254E46348037}" destId="{58E7B227-9E59-4E87-BBDC-72D1BAC90955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7877DFFD-C5F5-4CB5-8F23-31A39131A186}" type="presParOf" srcId="{333A1088-737F-45CB-B68E-254E46348037}" destId="{C860B1DF-3A33-4B59-8A07-9F7EB8DE6CBD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Mgr. Adéla Černá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VY_32_INOVACE_12_SLABIKÁŘ_ČTENÍ PÍSMEN Š, š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Čtení písmen Š, š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273857"/>
        <a:ext cx="5350878" cy="318465"/>
      </dsp:txXfrm>
    </dsp:sp>
    <dsp:sp modelId="{D489793F-127B-4B03-A74F-3AD8609AD2AA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8E7B227-9E59-4E87-BBDC-72D1BAC9095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</a:t>
          </a:r>
          <a:r>
            <a:rPr lang="cs-CZ" sz="1300" kern="1200" smtClean="0"/>
            <a:t>: březen 2012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26DB6BD-7A53-41E2-A79B-503A76EDED9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032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A2481B-5154-415F-B752-558547769AA3}" type="datetimeFigureOut">
              <a:rPr lang="cs-CZ" smtClean="0"/>
              <a:pPr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525" r:id="rId1"/>
    <p:sldLayoutId id="2147484526" r:id="rId2"/>
    <p:sldLayoutId id="2147484527" r:id="rId3"/>
    <p:sldLayoutId id="2147484528" r:id="rId4"/>
    <p:sldLayoutId id="2147484529" r:id="rId5"/>
    <p:sldLayoutId id="2147484530" r:id="rId6"/>
    <p:sldLayoutId id="2147484531" r:id="rId7"/>
    <p:sldLayoutId id="2147484532" r:id="rId8"/>
    <p:sldLayoutId id="2147484533" r:id="rId9"/>
    <p:sldLayoutId id="2147484534" r:id="rId10"/>
    <p:sldLayoutId id="214748453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038951306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je určena žákům </a:t>
            </a:r>
            <a:r>
              <a:rPr lang="cs-CZ" dirty="0" smtClean="0"/>
              <a:t>1. </a:t>
            </a:r>
            <a:r>
              <a:rPr lang="cs-CZ" dirty="0"/>
              <a:t>ročníku ZŠ a je vhodná pro interaktivní tabuli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Slouží k upevnění probírané látky.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52129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tx1"/>
                </a:solidFill>
                <a:cs typeface="Times New Roman" pitchFamily="18" charset="0"/>
              </a:rPr>
              <a:t>POZNEJ OBRÁZKY</a:t>
            </a:r>
            <a:endParaRPr lang="cs-CZ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pic>
        <p:nvPicPr>
          <p:cNvPr id="3" name="Picture 2" descr="C:\Users\Honza\AppData\Local\Microsoft\Windows\Temporary Internet Files\Content.IE5\XALGGBMO\MC9000840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1884961" cy="1204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Honza\AppData\Local\Microsoft\Windows\Temporary Internet Files\Content.IE5\XALGGBMO\MC9004108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556792"/>
            <a:ext cx="1929563" cy="165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C:\Users\Honza\AppData\Local\Microsoft\Windows\Temporary Internet Files\Content.IE5\QHHIAXFN\MC9003002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9118"/>
            <a:ext cx="1531090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QHHIAXFN\MC90039115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197750"/>
            <a:ext cx="952805" cy="37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Honza\AppData\Local\Microsoft\Windows\Temporary Internet Files\Content.IE5\XALGGBMO\MC90029078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220" y="3789040"/>
            <a:ext cx="2345842" cy="1596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Honza\AppData\Local\Microsoft\Windows\Temporary Internet Files\Content.IE5\XALGGBMO\MC90023418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8540" y="3841328"/>
            <a:ext cx="1172065" cy="1819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Honza\AppData\Local\Microsoft\Windows\Temporary Internet Files\Content.IE5\QHHIAXFN\MC9001225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29355" y="4143635"/>
            <a:ext cx="1980705" cy="1254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Honza\AppData\Local\Microsoft\Windows\Temporary Internet Files\Content.IE5\629XRN57\MC90033131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875512"/>
            <a:ext cx="1539089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6512511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cs typeface="Times New Roman" pitchFamily="18" charset="0"/>
              </a:rPr>
              <a:t>VYTVOŘ SLOVA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3400" y="1578698"/>
            <a:ext cx="7467600" cy="4873752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šá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ček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špa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tek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ště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šiš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tec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šest	ty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 err="1">
                <a:latin typeface="Times New Roman" pitchFamily="18" charset="0"/>
                <a:cs typeface="Times New Roman" pitchFamily="18" charset="0"/>
              </a:rPr>
              <a:t>š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  <a:p>
            <a:pPr lvl="2"/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Honza\AppData\Local\Microsoft\Windows\Temporary Internet Files\Content.IE5\XALGGBMO\MC9000195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8275" y="5085184"/>
            <a:ext cx="1881079" cy="1518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nza\AppData\Local\Microsoft\Windows\Temporary Internet Files\Content.IE5\QHHIAXFN\MC9001512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092996"/>
            <a:ext cx="128751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Honza\AppData\Local\Microsoft\Windows\Temporary Internet Files\Content.IE5\XALGGBMO\MP9004341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7643" y="1268760"/>
            <a:ext cx="1196821" cy="1792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nza\AppData\Local\Microsoft\Windows\Temporary Internet Files\Content.IE5\QHHIAXFN\MC900441754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59764" y="3004650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onza\AppData\Local\Microsoft\Windows\Temporary Internet Files\Content.IE5\QHHIAXFN\MC900437055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26876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Honza\AppData\Local\Microsoft\Windows\Temporary Internet Files\Content.IE5\XALGGBMO\MC9003101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2818" y="4777231"/>
            <a:ext cx="1208837" cy="1832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872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66822" y="116632"/>
            <a:ext cx="6512511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cs typeface="Times New Roman" pitchFamily="18" charset="0"/>
              </a:rPr>
              <a:t>DOPLŇ  HÁČKY  </a:t>
            </a:r>
            <a:endParaRPr lang="cs-CZ" sz="4000" b="1" dirty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06518" y="1772816"/>
            <a:ext cx="6805841" cy="576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4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Dasa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nese kos. Teta </a:t>
            </a:r>
            <a:r>
              <a:rPr lang="cs-CZ" sz="4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sije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kosile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4000" dirty="0">
              <a:solidFill>
                <a:schemeClr val="tx1">
                  <a:lumMod val="95000"/>
                  <a:lumOff val="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3789040"/>
            <a:ext cx="77768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Sasa jí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kasi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Lukás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si myje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usi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35946" y="2741712"/>
            <a:ext cx="7543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Máma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susí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saty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Vása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nosí sálu. 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29585" y="4863337"/>
            <a:ext cx="63033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Miluse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píse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úkol. Mísa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píse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i="1" dirty="0" smtClean="0">
                <a:latin typeface="Times New Roman" pitchFamily="18" charset="0"/>
                <a:cs typeface="Times New Roman" pitchFamily="18" charset="0"/>
              </a:rPr>
              <a:t>š.</a:t>
            </a:r>
            <a:endParaRPr lang="cs-CZ" sz="4000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971389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60648"/>
            <a:ext cx="3888432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cs typeface="Times New Roman" pitchFamily="18" charset="0"/>
              </a:rPr>
              <a:t>HÁDANKY</a:t>
            </a:r>
            <a:endParaRPr lang="cs-CZ" b="1" dirty="0"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03848" y="2010891"/>
            <a:ext cx="80502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šaty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76608" y="2028737"/>
            <a:ext cx="127956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košile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887972" y="2028737"/>
            <a:ext cx="78418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šála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3644825"/>
            <a:ext cx="1233030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špaček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76608" y="3695944"/>
            <a:ext cx="17199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vlaštovka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10113" y="3688867"/>
            <a:ext cx="1938351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chocholouš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89608" y="5424927"/>
            <a:ext cx="106150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věšák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81816" y="5421027"/>
            <a:ext cx="8691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sešit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887972" y="5396085"/>
            <a:ext cx="10182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košík</a:t>
            </a: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Honza\AppData\Local\Microsoft\Windows\Temporary Internet Files\Content.IE5\AQFF0XA5\MC9003517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5474" y="1639196"/>
            <a:ext cx="1360262" cy="1333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Honza\AppData\Local\Microsoft\Windows\Temporary Internet Files\Content.IE5\XALGGBMO\MC9000840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2863" y="3198264"/>
            <a:ext cx="2095690" cy="125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Honza\AppData\Local\Microsoft\Windows\Temporary Internet Files\Content.IE5\XALGGBMO\MC9002868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00563" y="4455272"/>
            <a:ext cx="1785042" cy="191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7693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/>
          <a:lstStyle/>
          <a:p>
            <a:r>
              <a:rPr lang="cs-CZ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www.office.</a:t>
            </a:r>
            <a:r>
              <a:rPr lang="cs-CZ" dirty="0" err="1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mtClean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602</TotalTime>
  <Words>103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Snímek 1</vt:lpstr>
      <vt:lpstr>ANOTACE</vt:lpstr>
      <vt:lpstr>POZNEJ OBRÁZKY</vt:lpstr>
      <vt:lpstr>VYTVOŘ SLOVA </vt:lpstr>
      <vt:lpstr>DOPLŇ  HÁČKY  </vt:lpstr>
      <vt:lpstr>HÁDANKY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VY_32_INOVACE_12_SLABIKAR_CTENI PISMEN</dc:title>
  <dc:creator>Adéla</dc:creator>
  <cp:lastModifiedBy>Dum</cp:lastModifiedBy>
  <cp:revision>102</cp:revision>
  <dcterms:created xsi:type="dcterms:W3CDTF">2011-08-12T09:27:27Z</dcterms:created>
  <dcterms:modified xsi:type="dcterms:W3CDTF">2012-06-26T05:03:34Z</dcterms:modified>
  <cp:contentStatus/>
</cp:coreProperties>
</file>