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7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VY_32_INOVACE_13_SLABIKÁŘ_ČTENÍ PÍSMEN F, f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F, f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246BD55-F58B-4B88-B4A3-FAD3C966D922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B4916CA5-D038-478E-AFEB-31DA705B7013}" type="parTrans" cxnId="{6790D128-C890-40D2-B746-5C42B0A82BE8}">
      <dgm:prSet/>
      <dgm:spPr/>
      <dgm:t>
        <a:bodyPr/>
        <a:lstStyle/>
        <a:p>
          <a:endParaRPr lang="cs-CZ"/>
        </a:p>
      </dgm:t>
    </dgm:pt>
    <dgm:pt modelId="{28D61898-74C2-4CDF-B80E-FF9DF581C0D9}" type="sibTrans" cxnId="{6790D128-C890-40D2-B746-5C42B0A82BE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6BF9FC1-621A-4995-B791-44409C655842}" type="pres">
      <dgm:prSet presAssocID="{4246BD55-F58B-4B88-B4A3-FAD3C966D922}" presName="vertSpace6" presStyleLbl="node1" presStyleIdx="4" presStyleCnt="6"/>
      <dgm:spPr/>
      <dgm:t>
        <a:bodyPr/>
        <a:lstStyle/>
        <a:p>
          <a:endParaRPr lang="cs-CZ"/>
        </a:p>
      </dgm:t>
    </dgm:pt>
    <dgm:pt modelId="{43E7A4F4-8E6C-4A6D-BAC2-9571C08013F3}" type="pres">
      <dgm:prSet presAssocID="{4246BD55-F58B-4B88-B4A3-FAD3C966D922}" presName="circle6" presStyleLbl="node1" presStyleIdx="5" presStyleCnt="6"/>
      <dgm:spPr/>
      <dgm:t>
        <a:bodyPr/>
        <a:lstStyle/>
        <a:p>
          <a:endParaRPr lang="cs-CZ"/>
        </a:p>
      </dgm:t>
    </dgm:pt>
    <dgm:pt modelId="{0FEFEF70-C38C-4193-893C-C3E95826C0AA}" type="pres">
      <dgm:prSet presAssocID="{4246BD55-F58B-4B88-B4A3-FAD3C966D92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6A6F15-090F-4208-840E-F7FE1324B9CE}" type="pres">
      <dgm:prSet presAssocID="{4246BD55-F58B-4B88-B4A3-FAD3C966D92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8C4123-DA42-499D-9425-2B6BC9B76A02}" type="presOf" srcId="{4246BD55-F58B-4B88-B4A3-FAD3C966D922}" destId="{A46A6F15-090F-4208-840E-F7FE1324B9CE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6790D128-C890-40D2-B746-5C42B0A82BE8}" srcId="{757F3AB3-0718-4624-B441-E567A8F0AB56}" destId="{4246BD55-F58B-4B88-B4A3-FAD3C966D922}" srcOrd="5" destOrd="0" parTransId="{B4916CA5-D038-478E-AFEB-31DA705B7013}" sibTransId="{28D61898-74C2-4CDF-B80E-FF9DF581C0D9}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DF9BCE69-61EC-4503-9F9E-E6FE1769A858}" type="presOf" srcId="{4246BD55-F58B-4B88-B4A3-FAD3C966D922}" destId="{0FEFEF70-C38C-4193-893C-C3E95826C0AA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445B807E-07F5-419E-9A22-1CA612F195F4}" type="presParOf" srcId="{333A1088-737F-45CB-B68E-254E46348037}" destId="{B6BF9FC1-621A-4995-B791-44409C655842}" srcOrd="15" destOrd="0" presId="urn:microsoft.com/office/officeart/2005/8/layout/target3"/>
    <dgm:cxn modelId="{C13C5C9C-670D-4E98-B72E-3D9667DBD808}" type="presParOf" srcId="{333A1088-737F-45CB-B68E-254E46348037}" destId="{43E7A4F4-8E6C-4A6D-BAC2-9571C08013F3}" srcOrd="16" destOrd="0" presId="urn:microsoft.com/office/officeart/2005/8/layout/target3"/>
    <dgm:cxn modelId="{751279F8-E080-4CB9-9338-BCBAF4D0A276}" type="presParOf" srcId="{333A1088-737F-45CB-B68E-254E46348037}" destId="{0FEFEF70-C38C-4193-893C-C3E95826C0AA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C37347F8-099A-42B3-8D54-45FB225D304A}" type="presParOf" srcId="{333A1088-737F-45CB-B68E-254E46348037}" destId="{A46A6F15-090F-4208-840E-F7FE1324B9C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VY_32_INOVACE_13_SLABIKÁŘ_ČTENÍ PÍSMEN F, f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F, f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3E7A4F4-8E6C-4A6D-BAC2-9571C08013F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FEFEF70-C38C-4193-893C-C3E95826C0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duben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gi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207762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rgbClr val="002060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629XRN57\MC900280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1416363" cy="164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AQFF0XA5\MC9001231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826" y="3933056"/>
            <a:ext cx="1226740" cy="220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Honza\AppData\Local\Microsoft\Windows\Temporary Internet Files\Content.IE5\QHHIAXFN\MC9000540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7072"/>
            <a:ext cx="1266672" cy="178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XALGGBMO\MC900030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1403604" cy="207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XALGGBMO\MC9003520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157"/>
            <a:ext cx="1397251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onza\AppData\Local\Microsoft\Windows\Temporary Internet Files\Content.IE5\XALGGBMO\MC9003247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628" y="4231856"/>
            <a:ext cx="1840687" cy="1523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onza\AppData\Local\Microsoft\Windows\Temporary Internet Files\Content.IE5\AQFF0XA5\MC90044145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315" y="4231856"/>
            <a:ext cx="2115514" cy="2115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Honza\AppData\Local\Microsoft\Windows\Temporary Internet Files\Content.IE5\XALGGBMO\MC9001509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019" y="1918796"/>
            <a:ext cx="1322105" cy="149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fazo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fa</a:t>
            </a: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har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fle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sek</a:t>
            </a: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Fou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fret	lip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Fi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629XRN57\MC9002508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1412776"/>
            <a:ext cx="1625103" cy="127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Honza\AppData\Local\Microsoft\Windows\Temporary Internet Files\Content.IE5\XALGGBMO\MC9001296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465" y="257205"/>
            <a:ext cx="120048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XALGGBMO\MC900356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492" y="2996952"/>
            <a:ext cx="1820570" cy="110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Honza\AppData\Local\Microsoft\Windows\Temporary Internet Files\Content.IE5\629XRN57\MP900427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985" y="4487091"/>
            <a:ext cx="2111583" cy="153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onza\AppData\Local\Microsoft\Windows\Temporary Internet Files\Content.IE5\629XRN57\MC900359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51816"/>
            <a:ext cx="1807769" cy="105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QHHIAXFN\MM90028363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937" y="4407281"/>
            <a:ext cx="1045126" cy="177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53553"/>
            <a:ext cx="5899372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SPRÁVNĚ</a:t>
            </a:r>
            <a:endParaRPr lang="cs-CZ" sz="49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4537" y="2204864"/>
            <a:ext cx="45825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Flíček má červenou</a:t>
            </a:r>
            <a:endParaRPr lang="cs-CZ" sz="4000" dirty="0"/>
          </a:p>
        </p:txBody>
      </p:sp>
      <p:pic>
        <p:nvPicPr>
          <p:cNvPr id="2050" name="Picture 2" descr="C:\Users\Honza\AppData\Local\Microsoft\Windows\Temporary Internet Files\Content.IE5\QHHIAXFN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12750"/>
            <a:ext cx="1368152" cy="179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26103" y="3577478"/>
            <a:ext cx="40222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Fanda je šikovný</a:t>
            </a:r>
            <a:endParaRPr lang="cs-CZ" sz="4000" dirty="0"/>
          </a:p>
        </p:txBody>
      </p:sp>
      <p:pic>
        <p:nvPicPr>
          <p:cNvPr id="2051" name="Picture 3" descr="C:\Users\Honza\AppData\Local\Microsoft\Windows\Temporary Internet Files\Content.IE5\XALGGBMO\MP9004465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484784"/>
            <a:ext cx="1313180" cy="170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44537" y="5229355"/>
            <a:ext cx="41729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Fousek má hebký</a:t>
            </a:r>
            <a:endParaRPr lang="cs-CZ" sz="4000" dirty="0"/>
          </a:p>
        </p:txBody>
      </p:sp>
      <p:pic>
        <p:nvPicPr>
          <p:cNvPr id="2052" name="Picture 4" descr="C:\Users\Honza\AppData\Local\Microsoft\Windows\Temporary Internet Files\Content.IE5\629XRN57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24" y="5064939"/>
            <a:ext cx="172491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1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9557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vafle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6605" y="2034618"/>
            <a:ext cx="12795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mrkev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87972" y="2028737"/>
            <a:ext cx="112562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konev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76989" y="3697024"/>
            <a:ext cx="174759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fotoaparát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92838" y="3697024"/>
            <a:ext cx="17199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počítač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3697024"/>
            <a:ext cx="10839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mobil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89608" y="5424927"/>
            <a:ext cx="101983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firma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81816" y="5421027"/>
            <a:ext cx="8274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film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87972" y="5396085"/>
            <a:ext cx="6992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filé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629XRN57\MC9002342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860187"/>
            <a:ext cx="1668184" cy="135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Honza\AppData\Local\Microsoft\Windows\Temporary Internet Files\Content.IE5\AQFF0XA5\MC9004413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191" y="3134839"/>
            <a:ext cx="1676208" cy="167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XALGGBMO\MC9002865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45683"/>
            <a:ext cx="1518799" cy="142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9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673</TotalTime>
  <Words>81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POZNEJ OBRÁZKY</vt:lpstr>
      <vt:lpstr>VYTVOŘ SLOVA </vt:lpstr>
      <vt:lpstr>Prezentace aplikace PowerPoint</vt:lpstr>
      <vt:lpstr>HÁDANKY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VY_32_INOVACE_13_SLABIKAR_CTENI PISMEN F, f</dc:title>
  <dc:creator>Adéla</dc:creator>
  <cp:lastModifiedBy>Černá Adéla</cp:lastModifiedBy>
  <cp:revision>113</cp:revision>
  <dcterms:created xsi:type="dcterms:W3CDTF">2011-08-12T09:27:27Z</dcterms:created>
  <dcterms:modified xsi:type="dcterms:W3CDTF">2012-05-22T15:07:29Z</dcterms:modified>
  <cp:contentStatus/>
</cp:coreProperties>
</file>