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7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VY_32_INOVACE_14_SLABIKÁŘ_ČTENÍ PÍSMEN G, g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G, g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386F01C-3A7A-4C51-8D8C-932BCFE1EAF2}">
      <dgm:prSet/>
      <dgm:spPr/>
      <dgm:t>
        <a:bodyPr/>
        <a:lstStyle/>
        <a:p>
          <a:pPr rtl="0"/>
          <a:r>
            <a:rPr lang="cs-CZ" dirty="0" smtClean="0"/>
            <a:t>Vytvořeno: duben 2012</a:t>
          </a:r>
          <a:endParaRPr lang="cs-CZ" dirty="0"/>
        </a:p>
      </dgm:t>
    </dgm:pt>
    <dgm:pt modelId="{340AE85F-C685-4F95-A412-BB589F6AD41B}" type="parTrans" cxnId="{C3E4E5D1-A637-433A-8471-FE591329FA8A}">
      <dgm:prSet/>
      <dgm:spPr/>
      <dgm:t>
        <a:bodyPr/>
        <a:lstStyle/>
        <a:p>
          <a:endParaRPr lang="cs-CZ"/>
        </a:p>
      </dgm:t>
    </dgm:pt>
    <dgm:pt modelId="{BBF97C4B-DAA5-48A6-9F47-87F42FDE2F20}" type="sibTrans" cxnId="{C3E4E5D1-A637-433A-8471-FE591329FA8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CD52E18-B631-40A6-89C8-221AAA63AC80}" type="pres">
      <dgm:prSet presAssocID="{D386F01C-3A7A-4C51-8D8C-932BCFE1EAF2}" presName="vertSpace6" presStyleLbl="node1" presStyleIdx="4" presStyleCnt="6"/>
      <dgm:spPr/>
      <dgm:t>
        <a:bodyPr/>
        <a:lstStyle/>
        <a:p>
          <a:endParaRPr lang="cs-CZ"/>
        </a:p>
      </dgm:t>
    </dgm:pt>
    <dgm:pt modelId="{62536079-102A-47D4-B5AE-177AC4468E16}" type="pres">
      <dgm:prSet presAssocID="{D386F01C-3A7A-4C51-8D8C-932BCFE1EAF2}" presName="circle6" presStyleLbl="node1" presStyleIdx="5" presStyleCnt="6"/>
      <dgm:spPr/>
      <dgm:t>
        <a:bodyPr/>
        <a:lstStyle/>
        <a:p>
          <a:endParaRPr lang="cs-CZ"/>
        </a:p>
      </dgm:t>
    </dgm:pt>
    <dgm:pt modelId="{3D5CA6CE-B9A7-4743-8E21-A0A8761514E1}" type="pres">
      <dgm:prSet presAssocID="{D386F01C-3A7A-4C51-8D8C-932BCFE1EAF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4002B-4676-4C65-B98E-A17602468611}" type="pres">
      <dgm:prSet presAssocID="{D386F01C-3A7A-4C51-8D8C-932BCFE1EAF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C3E4E5D1-A637-433A-8471-FE591329FA8A}" srcId="{757F3AB3-0718-4624-B441-E567A8F0AB56}" destId="{D386F01C-3A7A-4C51-8D8C-932BCFE1EAF2}" srcOrd="5" destOrd="0" parTransId="{340AE85F-C685-4F95-A412-BB589F6AD41B}" sibTransId="{BBF97C4B-DAA5-48A6-9F47-87F42FDE2F20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EABE4CC-4A1F-42FE-AB02-64249CDFE57F}" type="presOf" srcId="{D386F01C-3A7A-4C51-8D8C-932BCFE1EAF2}" destId="{67F4002B-4676-4C65-B98E-A17602468611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BC54D9E-A3A2-4E55-B3CF-9E182DF23E1A}" type="presOf" srcId="{D386F01C-3A7A-4C51-8D8C-932BCFE1EAF2}" destId="{3D5CA6CE-B9A7-4743-8E21-A0A8761514E1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12AA7E18-5C82-4A4C-A612-E332C28A8B69}" type="presParOf" srcId="{333A1088-737F-45CB-B68E-254E46348037}" destId="{4CD52E18-B631-40A6-89C8-221AAA63AC80}" srcOrd="15" destOrd="0" presId="urn:microsoft.com/office/officeart/2005/8/layout/target3"/>
    <dgm:cxn modelId="{B0E6CE10-4B52-4BE8-9D3C-725EDC5190B3}" type="presParOf" srcId="{333A1088-737F-45CB-B68E-254E46348037}" destId="{62536079-102A-47D4-B5AE-177AC4468E16}" srcOrd="16" destOrd="0" presId="urn:microsoft.com/office/officeart/2005/8/layout/target3"/>
    <dgm:cxn modelId="{C4EF14D8-C454-4DB6-BC96-47FBC609697F}" type="presParOf" srcId="{333A1088-737F-45CB-B68E-254E46348037}" destId="{3D5CA6CE-B9A7-4743-8E21-A0A8761514E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2A93117B-6FE7-4E79-987C-6235770EDADB}" type="presParOf" srcId="{333A1088-737F-45CB-B68E-254E46348037}" destId="{67F4002B-4676-4C65-B98E-A1760246861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VY_32_INOVACE_14_SLABIKÁŘ_ČTENÍ PÍSMEN G, g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G, g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62536079-102A-47D4-B5AE-177AC4468E1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D5CA6CE-B9A7-4743-8E21-A0A8761514E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duben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4779119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rgbClr val="002060"/>
              </a:solidFill>
              <a:cs typeface="Times New Roman" pitchFamily="18" charset="0"/>
            </a:endParaRPr>
          </a:p>
        </p:txBody>
      </p:sp>
      <p:pic>
        <p:nvPicPr>
          <p:cNvPr id="1027" name="Picture 3" descr="C:\Users\Honza\AppData\Local\Microsoft\Windows\Temporary Internet Files\Content.IE5\QHHIAXFN\MP9004395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2229679" cy="148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629XRN57\MC9004134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6"/>
            <a:ext cx="1691989" cy="2195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Honza\AppData\Local\Microsoft\Windows\Temporary Internet Files\Content.IE5\XALGGBMO\MC900215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21626"/>
            <a:ext cx="1929892" cy="168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QHHIAXFN\MC9000892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1239" y="2060848"/>
            <a:ext cx="1886407" cy="143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AppData\Local\Microsoft\Windows\Temporary Internet Files\Content.IE5\XALGGBMO\MC9002326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11020"/>
            <a:ext cx="1561723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AQFF0XA5\MP9001804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0273"/>
            <a:ext cx="1958540" cy="1286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Honza\AppData\Local\Microsoft\Windows\Temporary Internet Files\Content.IE5\QHHIAXFN\MC9003510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8776" y="1406207"/>
            <a:ext cx="1127156" cy="179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onza\AppData\Local\Microsoft\Windows\Temporary Internet Files\Content.IE5\XALGGBMO\MP9001813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4429" y="3809853"/>
            <a:ext cx="1330889" cy="210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ty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gon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Ol		ta</a:t>
            </a: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Gus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ba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jó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gr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XALGGBMO\MC900356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4649" y="1412776"/>
            <a:ext cx="1817827" cy="104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XALGGBMO\MP9003997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83069"/>
            <a:ext cx="2238752" cy="149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onza\AppData\Local\Microsoft\Windows\Temporary Internet Files\Content.IE5\XALGGBMO\MP9004465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0137" y="2708920"/>
            <a:ext cx="1553458" cy="201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onza\AppData\Local\Microsoft\Windows\Temporary Internet Files\Content.IE5\AQFF0XA5\MC9002329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4556" y="2887563"/>
            <a:ext cx="1093960" cy="185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onza\AppData\Local\Microsoft\Windows\Temporary Internet Files\Content.IE5\629XRN57\MC9003184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6581" y="5013176"/>
            <a:ext cx="1820570" cy="10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onza\AppData\Local\Microsoft\Windows\Temporary Internet Files\Content.IE5\XALGGBMO\MP9004330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925477"/>
            <a:ext cx="2365804" cy="157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753553"/>
            <a:ext cx="5899372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 SPRÁVNĚ</a:t>
            </a:r>
            <a:endParaRPr lang="cs-CZ" sz="49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4537" y="2204864"/>
            <a:ext cx="49784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Agáta gumuje novou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26103" y="3577478"/>
            <a:ext cx="56380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Olga připojuje k vláčku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44537" y="5229355"/>
            <a:ext cx="47003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Igor hází gumovým</a:t>
            </a:r>
            <a:endParaRPr lang="cs-CZ" sz="4000" dirty="0"/>
          </a:p>
        </p:txBody>
      </p:sp>
      <p:pic>
        <p:nvPicPr>
          <p:cNvPr id="3074" name="Picture 2" descr="C:\Users\Honza\AppData\Local\Microsoft\Windows\Temporary Internet Files\Content.IE5\629XRN57\MC9004325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79694"/>
            <a:ext cx="1158225" cy="115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AQFF0XA5\MP900400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4124" y="3393256"/>
            <a:ext cx="1624649" cy="107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cerna\AppData\Local\Microsoft\Windows\Temporary Internet Files\Content.IE5\OPDH5ZKR\MP9003156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3016" y="4936942"/>
            <a:ext cx="1812214" cy="129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11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10839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gorila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76605" y="2034618"/>
            <a:ext cx="12795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gazela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87972" y="2028737"/>
            <a:ext cx="12330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gepard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79503" y="3694884"/>
            <a:ext cx="80502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golf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92838" y="3697024"/>
            <a:ext cx="11913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ragby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3697024"/>
            <a:ext cx="67678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gól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89608" y="5424927"/>
            <a:ext cx="14895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program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81816" y="5421027"/>
            <a:ext cx="12987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legrace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87972" y="5396085"/>
            <a:ext cx="14253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fotograf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1" name="Picture 5" descr="C:\Users\Honza\AppData\Local\Microsoft\Windows\Temporary Internet Files\Content.IE5\QHHIAXFN\MC9003470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61478"/>
            <a:ext cx="1827886" cy="130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AQFF0XA5\MP9004331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423" y="3161444"/>
            <a:ext cx="2016224" cy="133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onza\AppData\Local\Microsoft\Windows\Temporary Internet Files\Content.IE5\AQFF0XA5\MC9001987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4114" y="4714574"/>
            <a:ext cx="1418099" cy="16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739</TotalTime>
  <Words>80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ANOTACE</vt:lpstr>
      <vt:lpstr>POZNEJ OBRÁZKY</vt:lpstr>
      <vt:lpstr>VYTVOŘ SLOVA </vt:lpstr>
      <vt:lpstr>Snímek 5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VY_32_INOVACE_13_SLABIKAR_CTENI PISMEN F, f</dc:title>
  <dc:creator>Adéla</dc:creator>
  <cp:lastModifiedBy>Dum</cp:lastModifiedBy>
  <cp:revision>122</cp:revision>
  <dcterms:created xsi:type="dcterms:W3CDTF">2011-08-12T09:27:27Z</dcterms:created>
  <dcterms:modified xsi:type="dcterms:W3CDTF">2012-06-26T05:04:51Z</dcterms:modified>
  <cp:contentStatus/>
</cp:coreProperties>
</file>