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7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VY_32_INOVACE_15_SLABIKÁŘ_ČTENÍ PÍSMEN ď, ť, ň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ď, ť, ň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01654CB-C892-459C-8901-9074ED14EEC1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ABFB2B80-8F40-49CF-BC3E-87CE3F136515}" type="parTrans" cxnId="{282BCEDD-D492-4FA9-A2C4-E3D35C3AA452}">
      <dgm:prSet/>
      <dgm:spPr/>
      <dgm:t>
        <a:bodyPr/>
        <a:lstStyle/>
        <a:p>
          <a:endParaRPr lang="cs-CZ"/>
        </a:p>
      </dgm:t>
    </dgm:pt>
    <dgm:pt modelId="{510316C0-6D1A-4226-91AF-77ED39CF549F}" type="sibTrans" cxnId="{282BCEDD-D492-4FA9-A2C4-E3D35C3AA45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BF36D1B-883C-42C2-A38A-18E28BB31F56}" type="pres">
      <dgm:prSet presAssocID="{D01654CB-C892-459C-8901-9074ED14EEC1}" presName="vertSpace6" presStyleLbl="node1" presStyleIdx="4" presStyleCnt="6"/>
      <dgm:spPr/>
      <dgm:t>
        <a:bodyPr/>
        <a:lstStyle/>
        <a:p>
          <a:endParaRPr lang="cs-CZ"/>
        </a:p>
      </dgm:t>
    </dgm:pt>
    <dgm:pt modelId="{F7271482-9D78-48B9-A22D-6225FD06E9FD}" type="pres">
      <dgm:prSet presAssocID="{D01654CB-C892-459C-8901-9074ED14EEC1}" presName="circle6" presStyleLbl="node1" presStyleIdx="5" presStyleCnt="6"/>
      <dgm:spPr/>
      <dgm:t>
        <a:bodyPr/>
        <a:lstStyle/>
        <a:p>
          <a:endParaRPr lang="cs-CZ"/>
        </a:p>
      </dgm:t>
    </dgm:pt>
    <dgm:pt modelId="{55812BEA-58E3-4205-B9E2-C19B067B159B}" type="pres">
      <dgm:prSet presAssocID="{D01654CB-C892-459C-8901-9074ED14EEC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416BFE-1A55-4D49-AD61-A763F0B22E51}" type="pres">
      <dgm:prSet presAssocID="{D01654CB-C892-459C-8901-9074ED14EEC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BA99412-F4BA-4B67-83F1-4F296974EA21}" type="presOf" srcId="{D01654CB-C892-459C-8901-9074ED14EEC1}" destId="{F1416BFE-1A55-4D49-AD61-A763F0B22E51}" srcOrd="1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48F0707D-2C41-43BC-89D6-E9AB8A482497}" type="presOf" srcId="{D01654CB-C892-459C-8901-9074ED14EEC1}" destId="{55812BEA-58E3-4205-B9E2-C19B067B159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82BCEDD-D492-4FA9-A2C4-E3D35C3AA452}" srcId="{757F3AB3-0718-4624-B441-E567A8F0AB56}" destId="{D01654CB-C892-459C-8901-9074ED14EEC1}" srcOrd="5" destOrd="0" parTransId="{ABFB2B80-8F40-49CF-BC3E-87CE3F136515}" sibTransId="{510316C0-6D1A-4226-91AF-77ED39CF549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5E2235B-5DEF-4D88-BA3B-25A48122225B}" type="presParOf" srcId="{333A1088-737F-45CB-B68E-254E46348037}" destId="{8BF36D1B-883C-42C2-A38A-18E28BB31F56}" srcOrd="15" destOrd="0" presId="urn:microsoft.com/office/officeart/2005/8/layout/target3"/>
    <dgm:cxn modelId="{5687FCE3-5C36-4697-95B8-7850409BB2F1}" type="presParOf" srcId="{333A1088-737F-45CB-B68E-254E46348037}" destId="{F7271482-9D78-48B9-A22D-6225FD06E9FD}" srcOrd="16" destOrd="0" presId="urn:microsoft.com/office/officeart/2005/8/layout/target3"/>
    <dgm:cxn modelId="{CD8D382F-9D37-4820-9D95-537204D14A52}" type="presParOf" srcId="{333A1088-737F-45CB-B68E-254E46348037}" destId="{55812BEA-58E3-4205-B9E2-C19B067B159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1FEF9571-99E4-4040-A595-D53F5E9C94CB}" type="presParOf" srcId="{333A1088-737F-45CB-B68E-254E46348037}" destId="{F1416BFE-1A55-4D49-AD61-A763F0B22E5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VY_32_INOVACE_15_SLABIKÁŘ_ČTENÍ PÍSMEN ď, ť, ň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ď, ť, ň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F7271482-9D78-48B9-A22D-6225FD06E9F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5812BEA-58E3-4205-B9E2-C19B067B159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duben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499919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ANOTACE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52LT072U\MC900311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61519"/>
            <a:ext cx="1368152" cy="120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irewall"/>
          <p:cNvSpPr>
            <a:spLocks noEditPoints="1" noChangeArrowheads="1"/>
          </p:cNvSpPr>
          <p:nvPr/>
        </p:nvSpPr>
        <p:spPr bwMode="auto">
          <a:xfrm>
            <a:off x="2555776" y="1720244"/>
            <a:ext cx="1810518" cy="1018801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Picture 6" descr="C:\Users\Honza\AppData\Local\Microsoft\Windows\Temporary Internet Files\Content.IE5\ZPYOUP7U\MP9004051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441" y="3728025"/>
            <a:ext cx="1399916" cy="244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Honza\AppData\Local\Microsoft\Windows\Temporary Internet Files\Content.IE5\7WKOA846\MC900233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92" y="4064601"/>
            <a:ext cx="1938570" cy="172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Honza\AppData\Local\Microsoft\Windows\Temporary Internet Files\Content.IE5\52LT072U\MC900235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914" y="1423302"/>
            <a:ext cx="1826971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ZPYOUP7U\MC900435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118" y="452944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7WKOA846\MP9004448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28172"/>
            <a:ext cx="1656184" cy="217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onza\AppData\Local\Microsoft\Windows\Temporary Internet Files\Content.IE5\7WKOA846\MC9002871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270" y="4221088"/>
            <a:ext cx="1990178" cy="171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cs typeface="Times New Roman" pitchFamily="18" charset="0"/>
              </a:rPr>
              <a:t>VYTVOŘ </a:t>
            </a:r>
            <a:r>
              <a:rPr lang="cs-CZ" b="1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cs typeface="Times New Roman" pitchFamily="18" charset="0"/>
              </a:rPr>
              <a:t>JMÉNA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ťa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Ví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ďa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Vlaď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ňa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ťa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2492896"/>
            <a:ext cx="5164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02403" y="3513202"/>
            <a:ext cx="404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3123" y="436510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ň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849644"/>
            <a:ext cx="5899372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SPRÁVNĚ</a:t>
            </a:r>
            <a:endParaRPr lang="cs-CZ" sz="49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4537" y="2204864"/>
            <a:ext cx="2860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Kachna má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6103" y="3577478"/>
            <a:ext cx="24449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Kočka má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44537" y="5229355"/>
            <a:ext cx="21900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Ovce má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34720" y="2206855"/>
            <a:ext cx="2007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kachňata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8206" y="3579469"/>
            <a:ext cx="15151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koťata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39060" y="5235546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jehňata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1KZEBFE4\MP9001825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2547"/>
            <a:ext cx="2028780" cy="135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ZPYOUP7U\MP900446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476" y="3429000"/>
            <a:ext cx="1802407" cy="131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1KZEBFE4\MP9001784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778" y="5085184"/>
            <a:ext cx="2028851" cy="135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394244" y="2238481"/>
            <a:ext cx="2088232" cy="6762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60942" y="3563090"/>
            <a:ext cx="2088232" cy="6762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19974" y="5267172"/>
            <a:ext cx="2088232" cy="6762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1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cs typeface="Times New Roman" pitchFamily="18" charset="0"/>
              </a:rPr>
              <a:t>HÁDANKY</a:t>
            </a:r>
            <a:endParaRPr lang="cs-CZ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4253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mňouká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42233" y="2060982"/>
            <a:ext cx="12795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kuňká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76538" y="2034617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ň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afá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79503" y="3694884"/>
            <a:ext cx="98937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ďobe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2837" y="3697024"/>
            <a:ext cx="148773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žbluňká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3697024"/>
            <a:ext cx="885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ťapá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91157" y="5424927"/>
            <a:ext cx="10615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fňuká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06626" y="5470390"/>
            <a:ext cx="90601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ťuká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6540" y="5494527"/>
            <a:ext cx="14253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mňouká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7WKOA846\MP9004448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364" y="1372072"/>
            <a:ext cx="1432283" cy="187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52LT072U\MC9003379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44736"/>
            <a:ext cx="1840687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52LT072U\MP900427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660" y="4840254"/>
            <a:ext cx="1894457" cy="137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818</TotalTime>
  <Words>88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POZNEJ OBRÁZKY</vt:lpstr>
      <vt:lpstr>VYTVOŘ  JMÉNA </vt:lpstr>
      <vt:lpstr>Prezentace aplikace PowerPoint</vt:lpstr>
      <vt:lpstr>HÁDANKY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VY_32_INOVACE_14_SLABIKÁŘ_ČTENÍ PÍSMEN ď, ť, ň</dc:title>
  <dc:creator>Adéla</dc:creator>
  <cp:lastModifiedBy>Černá Adéla</cp:lastModifiedBy>
  <cp:revision>132</cp:revision>
  <dcterms:created xsi:type="dcterms:W3CDTF">2011-08-12T09:27:27Z</dcterms:created>
  <dcterms:modified xsi:type="dcterms:W3CDTF">2012-05-22T09:05:17Z</dcterms:modified>
  <cp:contentStatus/>
</cp:coreProperties>
</file>