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24" r:id="rId1"/>
  </p:sldMasterIdLst>
  <p:notesMasterIdLst>
    <p:notesMasterId r:id="rId9"/>
  </p:notesMasterIdLst>
  <p:sldIdLst>
    <p:sldId id="257" r:id="rId2"/>
    <p:sldId id="265" r:id="rId3"/>
    <p:sldId id="258" r:id="rId4"/>
    <p:sldId id="261" r:id="rId5"/>
    <p:sldId id="267" r:id="rId6"/>
    <p:sldId id="263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103" d="100"/>
          <a:sy n="103" d="100"/>
        </p:scale>
        <p:origin x="-2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VY_32_INOVACE_16_SLABIKÁŘ_ČTENÍ SLABIK DĚ, TĚ, NĚ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Čtení slabik dě, tě, ně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84CC0C0B-F8F7-4E24-91CC-33A5B514B641}">
      <dgm:prSet/>
      <dgm:spPr/>
      <dgm:t>
        <a:bodyPr/>
        <a:lstStyle/>
        <a:p>
          <a:pPr rtl="0"/>
          <a:r>
            <a:rPr lang="cs-CZ" dirty="0" smtClean="0"/>
            <a:t>Vytvořeno</a:t>
          </a:r>
          <a:r>
            <a:rPr lang="cs-CZ" smtClean="0"/>
            <a:t>: duben 2012</a:t>
          </a:r>
          <a:endParaRPr lang="cs-CZ" dirty="0"/>
        </a:p>
      </dgm:t>
    </dgm:pt>
    <dgm:pt modelId="{DD408F2F-C6DE-48FF-B2E4-D4A808E613B1}" type="parTrans" cxnId="{60A1AFBB-88C1-4B99-832D-FD32197FAFBD}">
      <dgm:prSet/>
      <dgm:spPr/>
      <dgm:t>
        <a:bodyPr/>
        <a:lstStyle/>
        <a:p>
          <a:endParaRPr lang="cs-CZ"/>
        </a:p>
      </dgm:t>
    </dgm:pt>
    <dgm:pt modelId="{876EF1C2-346C-419F-A8ED-0FFF133C4BE2}" type="sibTrans" cxnId="{60A1AFBB-88C1-4B99-832D-FD32197FAFB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DA5C098-3744-474C-A5F1-81410DE3F09A}" type="pres">
      <dgm:prSet presAssocID="{84CC0C0B-F8F7-4E24-91CC-33A5B514B641}" presName="vertSpace6" presStyleLbl="node1" presStyleIdx="4" presStyleCnt="6"/>
      <dgm:spPr/>
      <dgm:t>
        <a:bodyPr/>
        <a:lstStyle/>
        <a:p>
          <a:endParaRPr lang="cs-CZ"/>
        </a:p>
      </dgm:t>
    </dgm:pt>
    <dgm:pt modelId="{982585FD-7EE8-4E01-B770-6C72BB3AE348}" type="pres">
      <dgm:prSet presAssocID="{84CC0C0B-F8F7-4E24-91CC-33A5B514B641}" presName="circle6" presStyleLbl="node1" presStyleIdx="5" presStyleCnt="6"/>
      <dgm:spPr/>
      <dgm:t>
        <a:bodyPr/>
        <a:lstStyle/>
        <a:p>
          <a:endParaRPr lang="cs-CZ"/>
        </a:p>
      </dgm:t>
    </dgm:pt>
    <dgm:pt modelId="{E6622132-F522-4D69-B99C-0D755672FA07}" type="pres">
      <dgm:prSet presAssocID="{84CC0C0B-F8F7-4E24-91CC-33A5B514B641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EB5AEF-4305-4826-B0F1-E21DA950400B}" type="pres">
      <dgm:prSet presAssocID="{84CC0C0B-F8F7-4E24-91CC-33A5B514B641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B1089814-6D70-48F7-B2E9-E2AD560C8023}" type="presOf" srcId="{84CC0C0B-F8F7-4E24-91CC-33A5B514B641}" destId="{40EB5AEF-4305-4826-B0F1-E21DA950400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18B8BC36-0A72-4386-9826-793DF58287F9}" type="presOf" srcId="{84CC0C0B-F8F7-4E24-91CC-33A5B514B641}" destId="{E6622132-F522-4D69-B99C-0D755672FA07}" srcOrd="0" destOrd="0" presId="urn:microsoft.com/office/officeart/2005/8/layout/target3"/>
    <dgm:cxn modelId="{60A1AFBB-88C1-4B99-832D-FD32197FAFBD}" srcId="{757F3AB3-0718-4624-B441-E567A8F0AB56}" destId="{84CC0C0B-F8F7-4E24-91CC-33A5B514B641}" srcOrd="5" destOrd="0" parTransId="{DD408F2F-C6DE-48FF-B2E4-D4A808E613B1}" sibTransId="{876EF1C2-346C-419F-A8ED-0FFF133C4BE2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04E7C8F3-965A-4507-86C1-4BE44A2BBBB8}" type="presParOf" srcId="{333A1088-737F-45CB-B68E-254E46348037}" destId="{DDA5C098-3744-474C-A5F1-81410DE3F09A}" srcOrd="15" destOrd="0" presId="urn:microsoft.com/office/officeart/2005/8/layout/target3"/>
    <dgm:cxn modelId="{8F3910B7-A07E-4965-B69C-6A3B5C885CA7}" type="presParOf" srcId="{333A1088-737F-45CB-B68E-254E46348037}" destId="{982585FD-7EE8-4E01-B770-6C72BB3AE348}" srcOrd="16" destOrd="0" presId="urn:microsoft.com/office/officeart/2005/8/layout/target3"/>
    <dgm:cxn modelId="{DA8ED5BC-4006-40B8-A6C0-F1FBF6DB9320}" type="presParOf" srcId="{333A1088-737F-45CB-B68E-254E46348037}" destId="{E6622132-F522-4D69-B99C-0D755672FA07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E9CB2CF1-17CD-4EF9-A132-B991583F69B1}" type="presParOf" srcId="{333A1088-737F-45CB-B68E-254E46348037}" destId="{40EB5AEF-4305-4826-B0F1-E21DA950400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ZŠ Týnec nad Labem</a:t>
          </a:r>
          <a:endParaRPr lang="cs-CZ" sz="12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Adéla Černá</a:t>
          </a:r>
          <a:endParaRPr lang="cs-CZ" sz="12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VY_32_INOVACE_16_SLABIKÁŘ_ČTENÍ SLABIK DĚ, TĚ, NĚ</a:t>
          </a:r>
          <a:endParaRPr lang="cs-CZ" sz="12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Téma: Čtení slabik dě, tě, ně</a:t>
          </a:r>
          <a:endParaRPr lang="cs-CZ" sz="12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CZ.1.07/1.4.00/21.1921</a:t>
          </a:r>
          <a:endParaRPr lang="cs-CZ" sz="1200" kern="1200" dirty="0"/>
        </a:p>
      </dsp:txBody>
      <dsp:txXfrm>
        <a:off x="1273857" y="1273857"/>
        <a:ext cx="5350878" cy="318465"/>
      </dsp:txXfrm>
    </dsp:sp>
    <dsp:sp modelId="{982585FD-7EE8-4E01-B770-6C72BB3AE348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6622132-F522-4D69-B99C-0D755672FA07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Vytvořeno</a:t>
          </a:r>
          <a:r>
            <a:rPr lang="cs-CZ" sz="1200" kern="1200" smtClean="0"/>
            <a:t>: duben 2012</a:t>
          </a:r>
          <a:endParaRPr lang="cs-CZ" sz="12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DFDF7-7528-44EC-A9F4-C20CAE8988AA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DB6BD-7A53-41E2-A79B-503A76EDED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948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DB6BD-7A53-41E2-A79B-503A76EDED95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0323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5" r:id="rId1"/>
    <p:sldLayoutId id="2147484526" r:id="rId2"/>
    <p:sldLayoutId id="2147484527" r:id="rId3"/>
    <p:sldLayoutId id="2147484528" r:id="rId4"/>
    <p:sldLayoutId id="2147484529" r:id="rId5"/>
    <p:sldLayoutId id="2147484530" r:id="rId6"/>
    <p:sldLayoutId id="2147484531" r:id="rId7"/>
    <p:sldLayoutId id="2147484532" r:id="rId8"/>
    <p:sldLayoutId id="2147484533" r:id="rId9"/>
    <p:sldLayoutId id="2147484534" r:id="rId10"/>
    <p:sldLayoutId id="214748453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680597919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je určena žákům </a:t>
            </a:r>
            <a:r>
              <a:rPr lang="cs-CZ" dirty="0" smtClean="0"/>
              <a:t>1. </a:t>
            </a:r>
            <a:r>
              <a:rPr lang="cs-CZ" dirty="0"/>
              <a:t>ročníku ZŠ a je vhodná pro interaktivní tabuli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/>
              <a:t>Slouží k upevnění probírané </a:t>
            </a:r>
            <a:r>
              <a:rPr lang="cs-CZ" dirty="0" smtClean="0"/>
              <a:t>látky.</a:t>
            </a:r>
          </a:p>
          <a:p>
            <a:r>
              <a:rPr lang="cs-CZ" dirty="0" smtClean="0"/>
              <a:t>Je pro děti motivací ke čtení.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5910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52129"/>
            <a:ext cx="6512511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POZNEJ OBRÁZKY</a:t>
            </a:r>
            <a:endParaRPr lang="cs-CZ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4" name="Picture 10" descr="C:\Users\Honza\AppData\Local\Microsoft\Windows\Temporary Internet Files\Content.IE5\ZPYOUP7U\MP9004020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1311" y="1608731"/>
            <a:ext cx="1950720" cy="129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Honza\AppData\Local\Microsoft\Windows\Temporary Internet Files\Content.IE5\1KZEBFE4\MP9004386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07596"/>
            <a:ext cx="1832012" cy="154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Honza\AppData\Local\Microsoft\Windows\Temporary Internet Files\Content.IE5\1KZEBFE4\MP90030288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07596"/>
            <a:ext cx="1304544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Honza\AppData\Local\Microsoft\Windows\Temporary Internet Files\Content.IE5\7WKOA846\MC900436293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36450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Honza\AppData\Local\Microsoft\Windows\Temporary Internet Files\Content.IE5\7WKOA846\MP90042787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928" y="3364531"/>
            <a:ext cx="1940082" cy="2908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Honza\AppData\Local\Microsoft\Windows\Temporary Internet Files\Content.IE5\7WKOA846\MP90040161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38772" y="3573016"/>
            <a:ext cx="2165276" cy="1442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Honza\AppData\Local\Microsoft\Windows\Temporary Internet Files\Content.IE5\ZPYOUP7U\MC90043874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39564" y="5015970"/>
            <a:ext cx="1853617" cy="139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Honza\AppData\Local\Microsoft\Windows\Temporary Internet Files\Content.IE5\7WKOA846\MP900425518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19603" y="3364531"/>
            <a:ext cx="1629022" cy="2442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6512511" cy="1143000"/>
          </a:xfrm>
        </p:spPr>
        <p:txBody>
          <a:bodyPr>
            <a:no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 smtClean="0">
                <a:latin typeface="Times New Roman" pitchFamily="18" charset="0"/>
                <a:cs typeface="Times New Roman" pitchFamily="18" charset="0"/>
              </a:rPr>
            </a:b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33400" y="1578698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	Luděk píše úkol.	</a:t>
            </a:r>
          </a:p>
          <a:p>
            <a:pPr marL="0" indent="0">
              <a:buNone/>
            </a:pP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Čeněk hází míčem.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Matěj řeže pilou.</a:t>
            </a:r>
          </a:p>
          <a:p>
            <a:pPr marL="0" indent="0">
              <a:buNone/>
            </a:pP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Anděla skáče na jedné noze.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Zdeněk plave v bazéně.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Štěpánka tleská.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lvl="2"/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907704" y="706519"/>
            <a:ext cx="5908990" cy="8463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9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  DĚLAJÍ  JMÉNA</a:t>
            </a:r>
            <a:endParaRPr lang="cs-CZ" sz="49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8726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753553"/>
            <a:ext cx="4403770" cy="8463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9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DOPLŇ  VĚTY</a:t>
            </a:r>
            <a:endParaRPr lang="cs-CZ" sz="49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44537" y="2204864"/>
            <a:ext cx="25923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Třešeň  má</a:t>
            </a:r>
            <a:r>
              <a:rPr lang="cs-CZ" sz="4000" dirty="0" smtClean="0"/>
              <a:t> 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26103" y="3577478"/>
            <a:ext cx="22345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Višeň  má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44537" y="5229355"/>
            <a:ext cx="44743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Meruňka má mnoho 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427984" y="2204864"/>
            <a:ext cx="14109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třešně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427984" y="2060848"/>
            <a:ext cx="134644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4580384" y="3717032"/>
            <a:ext cx="12682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višně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638468" y="3613775"/>
            <a:ext cx="115212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5975215" y="5229355"/>
            <a:ext cx="19800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meruněk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023442" y="5126098"/>
            <a:ext cx="193180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110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09749" y="332656"/>
            <a:ext cx="3888432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HÁDANKY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03848" y="2010891"/>
            <a:ext cx="97654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štěně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876605" y="2034618"/>
            <a:ext cx="12795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káně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887972" y="2028737"/>
            <a:ext cx="99738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slůně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979503" y="3694884"/>
            <a:ext cx="13404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pondělí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892838" y="3697024"/>
            <a:ext cx="11913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hodně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203848" y="3697024"/>
            <a:ext cx="119135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neděle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289608" y="5424927"/>
            <a:ext cx="1127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smtClean="0">
                <a:latin typeface="Times New Roman" pitchFamily="18" charset="0"/>
                <a:cs typeface="Times New Roman" pitchFamily="18" charset="0"/>
              </a:rPr>
              <a:t>udělat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081816" y="5421027"/>
            <a:ext cx="9557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vidět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161444" y="5396085"/>
            <a:ext cx="97654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sedět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Honza\AppData\Local\Microsoft\Windows\Temporary Internet Files\Content.IE5\52LT072U\MP90042774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82444"/>
            <a:ext cx="1335357" cy="201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onza\AppData\Local\Microsoft\Windows\Temporary Internet Files\Content.IE5\ZPYOUP7U\MC90043825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8887" y="3570004"/>
            <a:ext cx="1820862" cy="80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onza\AppData\Local\Microsoft\Windows\Temporary Internet Files\Content.IE5\1KZEBFE4\MP90040261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4653136"/>
            <a:ext cx="2339752" cy="172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76934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www.office.</a:t>
            </a:r>
            <a:r>
              <a:rPr lang="cs-CZ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microsoft.com</a:t>
            </a:r>
            <a:endParaRPr lang="cs-CZ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840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814</TotalTime>
  <Words>91</Words>
  <Application>Microsoft Office PowerPoint</Application>
  <PresentationFormat>Předvádění na obrazovce (4:3)</PresentationFormat>
  <Paragraphs>39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Snímek 1</vt:lpstr>
      <vt:lpstr>ANOTACE</vt:lpstr>
      <vt:lpstr>POZNEJ OBRÁZKY</vt:lpstr>
      <vt:lpstr> </vt:lpstr>
      <vt:lpstr>Snímek 5</vt:lpstr>
      <vt:lpstr>HÁDANKY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VY_32_INOVACE_16_SLABIKÁŘ_ČTENÍ SLABIK DĚ, TĚ, NĚ</dc:title>
  <dc:creator>Adéla</dc:creator>
  <cp:lastModifiedBy>Dum</cp:lastModifiedBy>
  <cp:revision>131</cp:revision>
  <dcterms:created xsi:type="dcterms:W3CDTF">2011-08-12T09:27:27Z</dcterms:created>
  <dcterms:modified xsi:type="dcterms:W3CDTF">2012-06-26T05:06:10Z</dcterms:modified>
  <cp:contentStatus/>
</cp:coreProperties>
</file>