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24" r:id="rId1"/>
  </p:sldMasterIdLst>
  <p:notesMasterIdLst>
    <p:notesMasterId r:id="rId11"/>
  </p:notesMasterIdLst>
  <p:sldIdLst>
    <p:sldId id="257" r:id="rId2"/>
    <p:sldId id="265" r:id="rId3"/>
    <p:sldId id="258" r:id="rId4"/>
    <p:sldId id="261" r:id="rId5"/>
    <p:sldId id="267" r:id="rId6"/>
    <p:sldId id="263" r:id="rId7"/>
    <p:sldId id="268" r:id="rId8"/>
    <p:sldId id="269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87" d="100"/>
          <a:sy n="87" d="100"/>
        </p:scale>
        <p:origin x="-14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VY_32_INOVACE_17_SLABIKÁŘ_ČTENÍ SLABIK DI, TI, NI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Adéla Černá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Čtení slabik di, ti, ni</a:t>
          </a:r>
          <a:endParaRPr lang="cs-CZ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9805D8A8-EEE5-46D8-B8BA-978F041C7590}">
      <dgm:prSet/>
      <dgm:spPr/>
      <dgm:t>
        <a:bodyPr/>
        <a:lstStyle/>
        <a:p>
          <a:r>
            <a:rPr lang="cs-CZ" dirty="0" smtClean="0"/>
            <a:t>Vytvořeno</a:t>
          </a:r>
          <a:r>
            <a:rPr lang="cs-CZ" smtClean="0"/>
            <a:t>: duben 2012</a:t>
          </a:r>
          <a:endParaRPr lang="cs-CZ" dirty="0" smtClean="0"/>
        </a:p>
      </dgm:t>
    </dgm:pt>
    <dgm:pt modelId="{3C809684-BA59-4E50-9BB7-B7C614B6C2D9}" type="parTrans" cxnId="{B6D01CA2-B70D-434E-9551-755810BD6931}">
      <dgm:prSet/>
      <dgm:spPr/>
      <dgm:t>
        <a:bodyPr/>
        <a:lstStyle/>
        <a:p>
          <a:endParaRPr lang="cs-CZ"/>
        </a:p>
      </dgm:t>
    </dgm:pt>
    <dgm:pt modelId="{82A57AB3-38F1-44B8-A1AB-CF434DA54D6D}" type="sibTrans" cxnId="{B6D01CA2-B70D-434E-9551-755810BD693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A138BCEE-F160-4AD5-B349-36EE3C146493}" type="pres">
      <dgm:prSet presAssocID="{9805D8A8-EEE5-46D8-B8BA-978F041C7590}" presName="vertSpace6" presStyleLbl="node1" presStyleIdx="4" presStyleCnt="6"/>
      <dgm:spPr/>
      <dgm:t>
        <a:bodyPr/>
        <a:lstStyle/>
        <a:p>
          <a:endParaRPr lang="cs-CZ"/>
        </a:p>
      </dgm:t>
    </dgm:pt>
    <dgm:pt modelId="{54ED2336-7312-421B-9548-788756F70765}" type="pres">
      <dgm:prSet presAssocID="{9805D8A8-EEE5-46D8-B8BA-978F041C7590}" presName="circle6" presStyleLbl="node1" presStyleIdx="5" presStyleCnt="6"/>
      <dgm:spPr/>
      <dgm:t>
        <a:bodyPr/>
        <a:lstStyle/>
        <a:p>
          <a:endParaRPr lang="cs-CZ"/>
        </a:p>
      </dgm:t>
    </dgm:pt>
    <dgm:pt modelId="{2766142E-C78D-4FCD-8FF7-66797193CEC9}" type="pres">
      <dgm:prSet presAssocID="{9805D8A8-EEE5-46D8-B8BA-978F041C759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5F8A166-115A-4A7C-85C2-D60C8721466C}" type="pres">
      <dgm:prSet presAssocID="{9805D8A8-EEE5-46D8-B8BA-978F041C759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D37F63A-F198-433B-B5AC-BF9161706CB3}" type="presOf" srcId="{9805D8A8-EEE5-46D8-B8BA-978F041C7590}" destId="{E5F8A166-115A-4A7C-85C2-D60C8721466C}" srcOrd="1" destOrd="0" presId="urn:microsoft.com/office/officeart/2005/8/layout/target3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B6D01CA2-B70D-434E-9551-755810BD6931}" srcId="{757F3AB3-0718-4624-B441-E567A8F0AB56}" destId="{9805D8A8-EEE5-46D8-B8BA-978F041C7590}" srcOrd="5" destOrd="0" parTransId="{3C809684-BA59-4E50-9BB7-B7C614B6C2D9}" sibTransId="{82A57AB3-38F1-44B8-A1AB-CF434DA54D6D}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4C00A60B-FDDC-4DDF-A1A9-4984244E18B5}" type="presOf" srcId="{9805D8A8-EEE5-46D8-B8BA-978F041C7590}" destId="{2766142E-C78D-4FCD-8FF7-66797193CEC9}" srcOrd="0" destOrd="0" presId="urn:microsoft.com/office/officeart/2005/8/layout/target3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A967D8CF-560D-4EC4-8F9F-9ADE2363DD32}" type="presParOf" srcId="{333A1088-737F-45CB-B68E-254E46348037}" destId="{A138BCEE-F160-4AD5-B349-36EE3C146493}" srcOrd="15" destOrd="0" presId="urn:microsoft.com/office/officeart/2005/8/layout/target3"/>
    <dgm:cxn modelId="{54922F27-AB46-45F9-ACC4-5244325CFF78}" type="presParOf" srcId="{333A1088-737F-45CB-B68E-254E46348037}" destId="{54ED2336-7312-421B-9548-788756F70765}" srcOrd="16" destOrd="0" presId="urn:microsoft.com/office/officeart/2005/8/layout/target3"/>
    <dgm:cxn modelId="{DBF439F6-41EB-4469-A64F-33EF9BA6EA75}" type="presParOf" srcId="{333A1088-737F-45CB-B68E-254E46348037}" destId="{2766142E-C78D-4FCD-8FF7-66797193CEC9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301CB9FC-99CA-47BE-9F4B-09FDBAF3925C}" type="presParOf" srcId="{333A1088-737F-45CB-B68E-254E46348037}" destId="{E5F8A166-115A-4A7C-85C2-D60C8721466C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Mgr. Adéla Černá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VY_32_INOVACE_17_SLABIKÁŘ_ČTENÍ SLABIK DI, TI, NI</a:t>
          </a:r>
          <a:endParaRPr lang="cs-CZ" sz="13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Čtení slabik di, ti, ni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273857" y="1273857"/>
        <a:ext cx="5350878" cy="318465"/>
      </dsp:txXfrm>
    </dsp:sp>
    <dsp:sp modelId="{54ED2336-7312-421B-9548-788756F70765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766142E-C78D-4FCD-8FF7-66797193CEC9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</a:t>
          </a:r>
          <a:r>
            <a:rPr lang="cs-CZ" sz="1300" kern="1200" smtClean="0"/>
            <a:t>: duben 2012</a:t>
          </a:r>
          <a:endParaRPr lang="cs-CZ" sz="1300" kern="1200" dirty="0" smtClean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DFDF7-7528-44EC-A9F4-C20CAE8988A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DB6BD-7A53-41E2-A79B-503A76EDED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48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DB6BD-7A53-41E2-A79B-503A76EDED9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0323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5" r:id="rId1"/>
    <p:sldLayoutId id="2147484526" r:id="rId2"/>
    <p:sldLayoutId id="2147484527" r:id="rId3"/>
    <p:sldLayoutId id="2147484528" r:id="rId4"/>
    <p:sldLayoutId id="2147484529" r:id="rId5"/>
    <p:sldLayoutId id="2147484530" r:id="rId6"/>
    <p:sldLayoutId id="2147484531" r:id="rId7"/>
    <p:sldLayoutId id="2147484532" r:id="rId8"/>
    <p:sldLayoutId id="2147484533" r:id="rId9"/>
    <p:sldLayoutId id="2147484534" r:id="rId10"/>
    <p:sldLayoutId id="214748453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51332318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Prezentace je určena žákům </a:t>
            </a:r>
            <a:r>
              <a:rPr lang="cs-CZ" dirty="0" smtClean="0">
                <a:solidFill>
                  <a:schemeClr val="tx1"/>
                </a:solidFill>
              </a:rPr>
              <a:t>1. </a:t>
            </a:r>
            <a:r>
              <a:rPr lang="cs-CZ" dirty="0">
                <a:solidFill>
                  <a:schemeClr val="tx1"/>
                </a:solidFill>
              </a:rPr>
              <a:t>ročníku ZŠ a je vhodná pro interaktivní tabuli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Slouží k upevnění probírané </a:t>
            </a:r>
            <a:r>
              <a:rPr lang="cs-CZ" dirty="0" smtClean="0">
                <a:solidFill>
                  <a:schemeClr val="tx1"/>
                </a:solidFill>
              </a:rPr>
              <a:t>látky.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Je pro děti motivací ke čtení.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910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7859" y="116632"/>
            <a:ext cx="7322533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POJMENUJ  OBRÁZKY</a:t>
            </a:r>
            <a:endParaRPr lang="cs-CZ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Honza\AppData\Local\Microsoft\Windows\Temporary Internet Files\Content.IE5\52LT072U\MC90044146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1371428" cy="1371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nza\AppData\Local\Microsoft\Windows\Temporary Internet Files\Content.IE5\ZPYOUP7U\MP9003863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964" y="1603522"/>
            <a:ext cx="2332856" cy="155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onza\AppData\Local\Microsoft\Windows\Temporary Internet Files\Content.IE5\52LT072U\MC90023201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933921"/>
            <a:ext cx="2045828" cy="1049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onza\AppData\Local\Microsoft\Windows\Temporary Internet Files\Content.IE5\7WKOA846\MC90035388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828446"/>
            <a:ext cx="1782359" cy="1551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77859" y="3968959"/>
            <a:ext cx="1609736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hodiny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603898" y="4886224"/>
            <a:ext cx="1495922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lvl="0"/>
            <a:r>
              <a:rPr lang="cs-CZ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rodina</a:t>
            </a:r>
            <a:endParaRPr lang="cs-CZ" sz="4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578062" y="3968959"/>
            <a:ext cx="1694695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lvl="0"/>
            <a:r>
              <a:rPr lang="cs-CZ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lodička</a:t>
            </a:r>
            <a:endParaRPr lang="cs-CZ" sz="4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869360" y="4886224"/>
            <a:ext cx="1523174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lvl="0"/>
            <a:r>
              <a:rPr lang="cs-CZ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hadice</a:t>
            </a:r>
            <a:endParaRPr lang="cs-CZ" sz="4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6512511" cy="1143000"/>
          </a:xfrm>
        </p:spPr>
        <p:txBody>
          <a:bodyPr>
            <a:no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 smtClean="0">
                <a:latin typeface="Times New Roman" pitchFamily="18" charset="0"/>
                <a:cs typeface="Times New Roman" pitchFamily="18" charset="0"/>
              </a:rPr>
            </a:b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33400" y="1578698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45526" y="706519"/>
            <a:ext cx="7093609" cy="8463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POJMENUJ  OBRÁZKY</a:t>
            </a:r>
            <a:endParaRPr lang="cs-CZ" sz="49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99592" y="4198752"/>
            <a:ext cx="1324402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dívka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059832" y="4198752"/>
            <a:ext cx="982961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lvl="0"/>
            <a:r>
              <a:rPr lang="cs-CZ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vidí</a:t>
            </a:r>
            <a:endParaRPr lang="cs-CZ" sz="4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79679" y="4725144"/>
            <a:ext cx="1096775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lvl="0"/>
            <a:r>
              <a:rPr lang="cs-CZ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vodí</a:t>
            </a:r>
            <a:endParaRPr lang="cs-CZ" sz="4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869360" y="4727273"/>
            <a:ext cx="1210588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lvl="0"/>
            <a:r>
              <a:rPr lang="cs-CZ" sz="4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dílna</a:t>
            </a:r>
            <a:endParaRPr lang="cs-CZ" sz="4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Honza\AppData\Local\Microsoft\Windows\Temporary Internet Files\Content.IE5\1KZEBFE4\MP9004227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84" y="2172388"/>
            <a:ext cx="1751527" cy="175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onza\AppData\Local\Microsoft\Windows\Temporary Internet Files\Content.IE5\52LT072U\MP90043938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400" y="2298448"/>
            <a:ext cx="1976264" cy="149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Honza\AppData\Local\Microsoft\Windows\Temporary Internet Files\Content.IE5\ZPYOUP7U\MC9002377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02291"/>
            <a:ext cx="1536071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onza\AppData\Local\Microsoft\Windows\Temporary Internet Files\Content.IE5\ZPYOUP7U\MC90023357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701" y="2294256"/>
            <a:ext cx="1635906" cy="2086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872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41796" y="4581128"/>
            <a:ext cx="1183337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kosti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73719" y="5038258"/>
            <a:ext cx="1154483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štika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72000" y="4653136"/>
            <a:ext cx="1723549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botičky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74803" y="692696"/>
            <a:ext cx="7093609" cy="8463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9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POJMENUJ  OBRÁZKY</a:t>
            </a:r>
            <a:endParaRPr lang="cs-CZ" sz="49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734045" y="5038258"/>
            <a:ext cx="1638590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šatičky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Honza\AppData\Local\Microsoft\Windows\Temporary Internet Files\Content.IE5\ZPYOUP7U\MC9001921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72" y="2204864"/>
            <a:ext cx="1692786" cy="1719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onza\AppData\Local\Microsoft\Windows\Temporary Internet Files\Content.IE5\ZPYOUP7U\MC90008401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388" y="3362782"/>
            <a:ext cx="2110378" cy="1348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Honza\AppData\Local\Microsoft\Windows\Temporary Internet Files\Content.IE5\B7WDPJ2L\MC9003563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162" y="2773663"/>
            <a:ext cx="1493223" cy="1355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Honza\AppData\Local\Microsoft\Windows\Temporary Internet Files\Content.IE5\IBMIW9I8\MP90039932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225" y="1696543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11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7627" y="260648"/>
            <a:ext cx="7494900" cy="1143000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POJMENUJ  OBRÁZKY</a:t>
            </a:r>
            <a:endParaRPr lang="cs-CZ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Honza\AppData\Local\Microsoft\Windows\Temporary Internet Files\Content.IE5\Q2OF5TH5\MP90043077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53999"/>
            <a:ext cx="2267744" cy="1516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onza\AppData\Local\Microsoft\Windows\Temporary Internet Files\Content.IE5\Q2OF5TH5\MC90033558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9145" y="3349593"/>
            <a:ext cx="1917275" cy="1617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Honza\AppData\Local\Microsoft\Windows\Temporary Internet Files\Content.IE5\IBMIW9I8\MP90038637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14887"/>
            <a:ext cx="1642104" cy="2481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Honza\AppData\Local\Microsoft\Windows\Temporary Internet Files\Content.IE5\IBMIW9I8\MP90043049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924944"/>
            <a:ext cx="2204864" cy="220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81447" y="3942713"/>
            <a:ext cx="1495922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puntík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949821" y="5321004"/>
            <a:ext cx="1667444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deštník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903594" y="4775865"/>
            <a:ext cx="1410964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deštík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985174" y="5298385"/>
            <a:ext cx="1096775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Otík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93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97627" y="260648"/>
            <a:ext cx="7494900" cy="1143000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POJMENUJ  OBRÁZKY</a:t>
            </a:r>
            <a:endParaRPr lang="cs-CZ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2606" y="5264843"/>
            <a:ext cx="2036968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Veronika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00300" y="4067979"/>
            <a:ext cx="1467068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nikam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903594" y="4775865"/>
            <a:ext cx="1922321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tkanička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380312" y="5298385"/>
            <a:ext cx="1096775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Otík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Honza\AppData\Local\Microsoft\Windows\Temporary Internet Files\Content.IE5\B7WDPJ2L\MP9004388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41121"/>
            <a:ext cx="2100132" cy="140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Honza\AppData\Local\Microsoft\Windows\Temporary Internet Files\Content.IE5\B7WDPJ2L\MC90023288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2598" y="2291281"/>
            <a:ext cx="1917826" cy="2275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Honza\AppData\Local\Microsoft\Windows\Temporary Internet Files\Content.IE5\IBMIW9I8\MP90043957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875894"/>
            <a:ext cx="1407424" cy="211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Honza\AppData\Local\Microsoft\Windows\Temporary Internet Files\Content.IE5\TH656BGI\MP900178466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954" y="2191835"/>
            <a:ext cx="1853490" cy="2801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60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97627" y="260648"/>
            <a:ext cx="7494900" cy="1143000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POJMENUJ  OBRÁZKY</a:t>
            </a:r>
            <a:endParaRPr lang="cs-CZ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81447" y="3942713"/>
            <a:ext cx="1552028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knížka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89385" y="5313098"/>
            <a:ext cx="1923925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sluníčko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903594" y="4775865"/>
            <a:ext cx="1638590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trávník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985174" y="5298385"/>
            <a:ext cx="1268296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Jeník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Honza\AppData\Local\Microsoft\Windows\Temporary Internet Files\Content.IE5\TH656BGI\MP900405508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594" y="2058328"/>
            <a:ext cx="1497543" cy="2238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nza\AppData\Local\Microsoft\Windows\Temporary Internet Files\Content.IE5\IBMIW9I8\MC9003701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447" y="2043017"/>
            <a:ext cx="1739189" cy="1837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nza\AppData\Local\Microsoft\Windows\Temporary Internet Files\Content.IE5\Q2OF5TH5\MC900412464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052" y="3369025"/>
            <a:ext cx="1750717" cy="1719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onza\AppData\Local\Microsoft\Windows\Temporary Internet Files\Content.IE5\IBMIW9I8\MP90040668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8730" y="2492896"/>
            <a:ext cx="1655410" cy="248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79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/>
          <a:lstStyle/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http://microsoft.com</a:t>
            </a:r>
          </a:p>
        </p:txBody>
      </p:sp>
    </p:spTree>
    <p:extLst>
      <p:ext uri="{BB962C8B-B14F-4D97-AF65-F5344CB8AC3E}">
        <p14:creationId xmlns:p14="http://schemas.microsoft.com/office/powerpoint/2010/main" val="356840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860</TotalTime>
  <Words>102</Words>
  <Application>Microsoft Office PowerPoint</Application>
  <PresentationFormat>Předvádění na obrazovce (4:3)</PresentationFormat>
  <Paragraphs>45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Prezentace aplikace PowerPoint</vt:lpstr>
      <vt:lpstr>ANOTACE</vt:lpstr>
      <vt:lpstr>POJMENUJ  OBRÁZKY</vt:lpstr>
      <vt:lpstr> </vt:lpstr>
      <vt:lpstr>Prezentace aplikace PowerPoint</vt:lpstr>
      <vt:lpstr>POJMENUJ  OBRÁZKY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VY_32_INOVACE_17_SLABIKÁŘ_ČTENÍ SLABIK DI, TI, NI</dc:title>
  <dc:creator>Adéla</dc:creator>
  <cp:lastModifiedBy>Černá Adéla</cp:lastModifiedBy>
  <cp:revision>136</cp:revision>
  <dcterms:created xsi:type="dcterms:W3CDTF">2011-08-12T09:27:27Z</dcterms:created>
  <dcterms:modified xsi:type="dcterms:W3CDTF">2012-05-22T09:07:19Z</dcterms:modified>
  <cp:contentStatus/>
</cp:coreProperties>
</file>