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notesMasterIdLst>
    <p:notesMasterId r:id="rId12"/>
  </p:notesMasterIdLst>
  <p:sldIdLst>
    <p:sldId id="257" r:id="rId2"/>
    <p:sldId id="265" r:id="rId3"/>
    <p:sldId id="258" r:id="rId4"/>
    <p:sldId id="261" r:id="rId5"/>
    <p:sldId id="267" r:id="rId6"/>
    <p:sldId id="263" r:id="rId7"/>
    <p:sldId id="268" r:id="rId8"/>
    <p:sldId id="269" r:id="rId9"/>
    <p:sldId id="270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VY_32_INOVACE_18_SLABIKÁŘ_ČTENÍ SLABIK DY, TY, NY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slabik dy, ty, ny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7DD87F9-910C-44B1-B48D-7C9FB788313E}">
      <dgm:prSet/>
      <dgm:spPr/>
      <dgm:t>
        <a:bodyPr/>
        <a:lstStyle/>
        <a:p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 smtClean="0"/>
        </a:p>
      </dgm:t>
    </dgm:pt>
    <dgm:pt modelId="{103484F0-9EFA-4B3C-9328-41E0CA1FB1D5}" type="parTrans" cxnId="{480AAEAD-0B6E-4BAE-95C0-D1DC21201499}">
      <dgm:prSet/>
      <dgm:spPr/>
      <dgm:t>
        <a:bodyPr/>
        <a:lstStyle/>
        <a:p>
          <a:endParaRPr lang="cs-CZ"/>
        </a:p>
      </dgm:t>
    </dgm:pt>
    <dgm:pt modelId="{D172706B-3102-4F24-8E9C-1CAA6341995D}" type="sibTrans" cxnId="{480AAEAD-0B6E-4BAE-95C0-D1DC2120149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C362F83-FF77-4A6F-86F4-6ABCB26CBACF}" type="pres">
      <dgm:prSet presAssocID="{17DD87F9-910C-44B1-B48D-7C9FB788313E}" presName="vertSpace6" presStyleLbl="node1" presStyleIdx="4" presStyleCnt="6"/>
      <dgm:spPr/>
      <dgm:t>
        <a:bodyPr/>
        <a:lstStyle/>
        <a:p>
          <a:endParaRPr lang="cs-CZ"/>
        </a:p>
      </dgm:t>
    </dgm:pt>
    <dgm:pt modelId="{67CF5641-BE46-4E58-9F9E-CEC9D7029A34}" type="pres">
      <dgm:prSet presAssocID="{17DD87F9-910C-44B1-B48D-7C9FB788313E}" presName="circle6" presStyleLbl="node1" presStyleIdx="5" presStyleCnt="6"/>
      <dgm:spPr/>
      <dgm:t>
        <a:bodyPr/>
        <a:lstStyle/>
        <a:p>
          <a:endParaRPr lang="cs-CZ"/>
        </a:p>
      </dgm:t>
    </dgm:pt>
    <dgm:pt modelId="{F3E08BF4-B85B-4644-B80B-144819AB5130}" type="pres">
      <dgm:prSet presAssocID="{17DD87F9-910C-44B1-B48D-7C9FB788313E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8A81EA-9464-4DB6-869A-3415801E1B62}" type="pres">
      <dgm:prSet presAssocID="{17DD87F9-910C-44B1-B48D-7C9FB788313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0AAEAD-0B6E-4BAE-95C0-D1DC21201499}" srcId="{757F3AB3-0718-4624-B441-E567A8F0AB56}" destId="{17DD87F9-910C-44B1-B48D-7C9FB788313E}" srcOrd="5" destOrd="0" parTransId="{103484F0-9EFA-4B3C-9328-41E0CA1FB1D5}" sibTransId="{D172706B-3102-4F24-8E9C-1CAA6341995D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C3DCE806-7419-4A13-8D3F-016B828F216E}" type="presOf" srcId="{17DD87F9-910C-44B1-B48D-7C9FB788313E}" destId="{978A81EA-9464-4DB6-869A-3415801E1B6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CFF33211-4E73-4C2C-92A9-0E84B6C4A949}" type="presOf" srcId="{17DD87F9-910C-44B1-B48D-7C9FB788313E}" destId="{F3E08BF4-B85B-4644-B80B-144819AB513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D9DC2EF6-5C24-4679-B951-9BDD9CBD66EA}" type="presParOf" srcId="{333A1088-737F-45CB-B68E-254E46348037}" destId="{5C362F83-FF77-4A6F-86F4-6ABCB26CBACF}" srcOrd="15" destOrd="0" presId="urn:microsoft.com/office/officeart/2005/8/layout/target3"/>
    <dgm:cxn modelId="{5D0614DC-ADA2-4ACA-B353-CF6F9601D71B}" type="presParOf" srcId="{333A1088-737F-45CB-B68E-254E46348037}" destId="{67CF5641-BE46-4E58-9F9E-CEC9D7029A34}" srcOrd="16" destOrd="0" presId="urn:microsoft.com/office/officeart/2005/8/layout/target3"/>
    <dgm:cxn modelId="{7CF51718-AD5F-4E6B-B0CB-4F46FB9B1E02}" type="presParOf" srcId="{333A1088-737F-45CB-B68E-254E46348037}" destId="{F3E08BF4-B85B-4644-B80B-144819AB5130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5A41E36A-06C6-418F-A85A-96BBD9E61097}" type="presParOf" srcId="{333A1088-737F-45CB-B68E-254E46348037}" destId="{978A81EA-9464-4DB6-869A-3415801E1B6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Adéla Černá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VY_32_INOVACE_18_SLABIKÁŘ_ČTENÍ SLABIK DY, TY, NY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Čtení slabik dy, ty, ny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67CF5641-BE46-4E58-9F9E-CEC9D7029A3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3E08BF4-B85B-4644-B80B-144819AB513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</a:t>
          </a:r>
          <a:r>
            <a:rPr lang="cs-CZ" sz="1200" kern="1200" smtClean="0"/>
            <a:t>: duben 2012</a:t>
          </a:r>
          <a:endParaRPr lang="cs-CZ" sz="1200" kern="1200" dirty="0" smtClean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12150039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Prezentace je určena žákům </a:t>
            </a:r>
            <a:r>
              <a:rPr lang="cs-CZ" dirty="0" smtClean="0">
                <a:solidFill>
                  <a:schemeClr val="tx1"/>
                </a:solidFill>
              </a:rPr>
              <a:t>1. </a:t>
            </a:r>
            <a:r>
              <a:rPr lang="cs-CZ" dirty="0">
                <a:solidFill>
                  <a:schemeClr val="tx1"/>
                </a:solidFill>
              </a:rPr>
              <a:t>ročníku ZŠ a je vhodná pro interaktivní tabuli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Slouží k upevnění probírané </a:t>
            </a:r>
            <a:r>
              <a:rPr lang="cs-CZ" dirty="0" smtClean="0">
                <a:solidFill>
                  <a:schemeClr val="tx1"/>
                </a:solidFill>
              </a:rPr>
              <a:t>látky.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Je pro děti motivací ke čtení.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859" y="116632"/>
            <a:ext cx="7322533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POJMENUJ  OBRÁZKY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65499" y="1556792"/>
            <a:ext cx="132440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klády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51858" y="1556792"/>
            <a:ext cx="2207656" cy="707886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vodopády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35652" y="2222222"/>
            <a:ext cx="1210588" cy="707886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hody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64288" y="1700808"/>
            <a:ext cx="1638590" cy="707886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proudy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Honza\AppData\Local\Microsoft\Windows\Temporary Internet Files\Content.IE5\IBMIW9I8\MP9001851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22" y="2952734"/>
            <a:ext cx="1817756" cy="2740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Q2OF5TH5\MP9004013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794" y="2649053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onza\AppData\Local\Microsoft\Windows\Temporary Internet Files\Content.IE5\TH656BGI\MC9003261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888" y="3377060"/>
            <a:ext cx="1813255" cy="167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onza\AppData\Local\Microsoft\Windows\Temporary Internet Files\Content.IE5\B7WDPJ2L\MP9004318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130" y="2931386"/>
            <a:ext cx="2223560" cy="301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5526" y="706519"/>
            <a:ext cx="7093609" cy="8463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9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POJMENUJ  OBRÁZKY</a:t>
            </a:r>
            <a:endParaRPr lang="cs-CZ" sz="49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3064" y="2202291"/>
            <a:ext cx="1467068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mladý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77135" y="2202291"/>
            <a:ext cx="1438214" cy="707886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chudý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9679" y="2420888"/>
            <a:ext cx="1808508" cy="707886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dýchání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92280" y="2205164"/>
            <a:ext cx="1580882" cy="707886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dýmka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5" descr="C:\Users\Honza\AppData\Local\Microsoft\Windows\Temporary Internet Files\Content.IE5\TH656BGI\MC9004403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69" y="3346035"/>
            <a:ext cx="1966659" cy="196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Honza\AppData\Local\Microsoft\Windows\Temporary Internet Files\Content.IE5\IBMIW9I8\MP9004276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5872" y="3542312"/>
            <a:ext cx="2314160" cy="229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Honza\AppData\Local\Microsoft\Windows\Temporary Internet Files\Content.IE5\B7WDPJ2L\MC9004041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348" y="3719669"/>
            <a:ext cx="1825625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Honza\AppData\Local\Microsoft\Windows\Temporary Internet Files\Content.IE5\IBMIW9I8\MP90017886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346" y="3346035"/>
            <a:ext cx="1739801" cy="2636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134" y="1916832"/>
            <a:ext cx="1723549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motyka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2624718"/>
            <a:ext cx="1268296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pruty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6559" y="2132856"/>
            <a:ext cx="123944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dráty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74803" y="692696"/>
            <a:ext cx="7093609" cy="8463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9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POJMENUJ  OBRÁZKY</a:t>
            </a:r>
            <a:endParaRPr lang="cs-CZ" sz="49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1940349"/>
            <a:ext cx="1212191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prsty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5" descr="C:\Users\Honza\AppData\Local\Microsoft\Windows\Temporary Internet Files\Content.IE5\Q2OF5TH5\MP9003901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52831"/>
            <a:ext cx="1880608" cy="2636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onza\AppData\Local\Microsoft\Windows\Temporary Internet Files\Content.IE5\TH656BGI\MC900280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59" y="3122743"/>
            <a:ext cx="1708087" cy="226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Honza\AppData\Local\Microsoft\Windows\Temporary Internet Files\Content.IE5\B7WDPJ2L\MP9003994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683" y="3704120"/>
            <a:ext cx="1727995" cy="259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onza\AppData\Local\Microsoft\Windows\Temporary Internet Files\Content.IE5\B7WDPJ2L\MP9004093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65847"/>
            <a:ext cx="2287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1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7627" y="260648"/>
            <a:ext cx="74949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POJMENUJ  OBRÁZKY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1447" y="1844824"/>
            <a:ext cx="132440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týden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49821" y="2552710"/>
            <a:ext cx="138211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motýl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21875" y="2232272"/>
            <a:ext cx="1096775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platí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780685" y="2453192"/>
            <a:ext cx="840295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letí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Users\Honza\AppData\Local\Microsoft\Windows\Temporary Internet Files\Content.IE5\B7WDPJ2L\MC90044146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10" y="2843394"/>
            <a:ext cx="1566296" cy="1566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onza\AppData\Local\Microsoft\Windows\Temporary Internet Files\Content.IE5\IBMIW9I8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849" y="3716685"/>
            <a:ext cx="2743200" cy="211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onza\AppData\Local\Microsoft\Windows\Temporary Internet Files\Content.IE5\B7WDPJ2L\MP9004068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266" y="3097356"/>
            <a:ext cx="2038508" cy="290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Honza\AppData\Local\Microsoft\Windows\Temporary Internet Files\Content.IE5\TH656BGI\MP9004465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107" y="3527604"/>
            <a:ext cx="1822389" cy="235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93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7627" y="260648"/>
            <a:ext cx="7494900" cy="114300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POJMENUJ  OBRÁZKY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403648"/>
            <a:ext cx="1694695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pupeny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1757591"/>
            <a:ext cx="1951175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plameny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03594" y="2107581"/>
            <a:ext cx="1268296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stany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2111534"/>
            <a:ext cx="1808508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kameny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IBMIW9I8\MC9004137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37" y="2564905"/>
            <a:ext cx="180530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Honza\AppData\Local\Microsoft\Windows\Temporary Internet Files\Content.IE5\Q2OF5TH5\MP9004387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360" y="3140968"/>
            <a:ext cx="2189989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onza\AppData\Local\Microsoft\Windows\Temporary Internet Files\Content.IE5\TH656BGI\MC9002308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140" y="3717033"/>
            <a:ext cx="2153281" cy="1964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Honza\AppData\Local\Microsoft\Windows\Temporary Internet Files\Content.IE5\B7WDPJ2L\MP9004330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718" y="3011797"/>
            <a:ext cx="2218758" cy="332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6607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7627" y="260648"/>
            <a:ext cx="7494900" cy="114300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POJMENUJ  OBRÁZKY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1447" y="1700808"/>
            <a:ext cx="1410964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stejný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700808"/>
            <a:ext cx="183736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barevný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51337" y="2066609"/>
            <a:ext cx="132440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černý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04248" y="3749766"/>
            <a:ext cx="1665841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opačný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 descr="C:\Users\Honza\AppData\Local\Microsoft\Windows\Temporary Internet Files\Content.IE5\IBMIW9I8\MC9003267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44" y="2885623"/>
            <a:ext cx="1820570" cy="1056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onza\AppData\Local\Microsoft\Windows\Temporary Internet Files\Content.IE5\Q2OF5TH5\MP9004490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348" y="3211512"/>
            <a:ext cx="2492281" cy="2492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onza\AppData\Local\Microsoft\Windows\Temporary Internet Files\Content.IE5\TH656BGI\MP9004308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358" y="2774495"/>
            <a:ext cx="14201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onza\AppData\Local\Microsoft\Windows\Temporary Internet Files\Content.IE5\B7WDPJ2L\MP90038679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113" y="4677704"/>
            <a:ext cx="2664296" cy="177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7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764704"/>
            <a:ext cx="5524269" cy="8463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9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ŘEKNI  SPRÁVNĚ</a:t>
            </a:r>
            <a:endParaRPr lang="cs-CZ" sz="49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3068960"/>
            <a:ext cx="498855" cy="846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4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27784" y="2276872"/>
            <a:ext cx="1728192" cy="9144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Jany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3645024"/>
            <a:ext cx="1728192" cy="9144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Edy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4941168"/>
            <a:ext cx="1728192" cy="9144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Oty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2276872"/>
            <a:ext cx="2592288" cy="9144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Janičky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36096" y="3707603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Edíka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49416" y="4941168"/>
            <a:ext cx="1930896" cy="9144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Otíka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03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917</TotalTime>
  <Words>111</Words>
  <Application>Microsoft Office PowerPoint</Application>
  <PresentationFormat>Předvádění na obrazovce (4:3)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</vt:lpstr>
      <vt:lpstr>POJMENUJ  OBRÁZKY</vt:lpstr>
      <vt:lpstr> </vt:lpstr>
      <vt:lpstr>Prezentace aplikace PowerPoint</vt:lpstr>
      <vt:lpstr>POJMENUJ  OBRÁZKY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VY_32_INOVACE_18_SLABIKÁŘ_ČTENÍ SLABIK DY, TY, NY</dc:title>
  <dc:creator>Adéla</dc:creator>
  <cp:lastModifiedBy>Černá Adéla</cp:lastModifiedBy>
  <cp:revision>145</cp:revision>
  <dcterms:created xsi:type="dcterms:W3CDTF">2011-08-12T09:27:27Z</dcterms:created>
  <dcterms:modified xsi:type="dcterms:W3CDTF">2012-05-22T09:08:29Z</dcterms:modified>
  <cp:contentStatus/>
</cp:coreProperties>
</file>