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9"/>
  </p:notesMasterIdLst>
  <p:sldIdLst>
    <p:sldId id="257" r:id="rId2"/>
    <p:sldId id="265" r:id="rId3"/>
    <p:sldId id="258" r:id="rId4"/>
    <p:sldId id="271" r:id="rId5"/>
    <p:sldId id="270" r:id="rId6"/>
    <p:sldId id="27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VY_32_INOVACE_19_SLABIKÁŘ_ČTENÍ SLABIK BĚ, PĚ, VĚ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slabik bě, pě, vě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D5BB4B29-B9AB-47ED-A579-9059ADD9CF19}">
      <dgm:prSet/>
      <dgm:spPr/>
      <dgm:t>
        <a:bodyPr/>
        <a:lstStyle/>
        <a:p>
          <a:r>
            <a:rPr lang="cs-CZ" dirty="0" smtClean="0"/>
            <a:t>Vytvořeno: květen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/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Adéla Černá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VY_32_INOVACE_19_SLABIKÁŘ_ČTENÍ SLABIK BĚ, PĚ, VĚ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Čtení slabik bě, pě, vě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Vytvořeno: květen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5651883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1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pro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upevnění probírané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pro děti motivací ke čtení.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859" y="116632"/>
            <a:ext cx="7322533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IBMIW9I8\MC9002090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08" y="1249978"/>
            <a:ext cx="2336512" cy="192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Q2OF5TH5\MC9000600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56792"/>
            <a:ext cx="1820570" cy="176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Honza\AppData\Local\Microsoft\Windows\Temporary Internet Files\Content.IE5\B7WDPJ2L\MP9004231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5098"/>
            <a:ext cx="158009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Q2OF5TH5\MC900433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9042" y="1409795"/>
            <a:ext cx="1656184" cy="210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IBMIW9I8\MC9002504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89040"/>
            <a:ext cx="1517726" cy="221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Honza\AppData\Local\Microsoft\Windows\Temporary Internet Files\Content.IE5\IBMIW9I8\MC9003833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65289" y="3981923"/>
            <a:ext cx="160843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onza\AppData\Local\Microsoft\Windows\Temporary Internet Files\Content.IE5\B7WDPJ2L\MC9002326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987120"/>
            <a:ext cx="1748828" cy="185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onza\AppData\Local\Microsoft\Windows\Temporary Internet Files\Content.IE5\TH656BGI\MC9004125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1612" y="4036160"/>
            <a:ext cx="2237715" cy="175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980728"/>
            <a:ext cx="5995103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PŘEČTI   A  UHODNI</a:t>
            </a:r>
            <a:endParaRPr lang="cs-CZ" sz="49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61702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Bělásek je škodlivý  motýl.  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6056" y="2348880"/>
            <a:ext cx="179991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52528" y="3599268"/>
            <a:ext cx="75504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Samička klade na listy zelí  vajíčka.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0232" y="3573016"/>
            <a:ext cx="179991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17503" y="4797152"/>
            <a:ext cx="63357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 nich se vylíhnou  housenky.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6056" y="4725144"/>
            <a:ext cx="2083259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Honza\AppData\Local\Microsoft\Windows\Temporary Internet Files\Content.IE5\TH656BGI\MC900346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6526" y="5877272"/>
            <a:ext cx="1833372" cy="75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61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764704"/>
            <a:ext cx="5524269" cy="8463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9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ŘEKNI  SPRÁVNĚ</a:t>
            </a:r>
            <a:endParaRPr lang="cs-CZ" sz="49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99561" y="2154560"/>
            <a:ext cx="252028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holoubě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71569" y="3645024"/>
            <a:ext cx="2376264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květák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95605" y="5085184"/>
            <a:ext cx="1728192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sběr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20638" y="2276872"/>
            <a:ext cx="259228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květiny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3660624"/>
            <a:ext cx="216024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vědro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49416" y="4941168"/>
            <a:ext cx="3155032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zpěvačka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403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548680"/>
            <a:ext cx="3430747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HÁDANKY</a:t>
            </a:r>
            <a:endParaRPr lang="cs-CZ" sz="49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TH656BGI\MC9004245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0199"/>
            <a:ext cx="1424806" cy="143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16016" y="1959314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dvě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05840" y="1959314"/>
            <a:ext cx="811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pět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1964133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devět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Honza\AppData\Local\Microsoft\Windows\Temporary Internet Files\Content.IE5\TH656BGI\MC900109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221" y="3068960"/>
            <a:ext cx="971484" cy="166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464826" y="3546111"/>
            <a:ext cx="18934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pěnkava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3529696"/>
            <a:ext cx="1837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holoubě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570002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bělásek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75829" y="5156892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hrábě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Users\Honza\AppData\Local\Microsoft\Windows\Temporary Internet Files\Content.IE5\Q2OF5TH5\MC900233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768" y="4742764"/>
            <a:ext cx="1540598" cy="139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22777" y="5142472"/>
            <a:ext cx="1438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lopata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36313" y="5187775"/>
            <a:ext cx="8402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rýč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73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997</TotalTime>
  <Words>110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POJMENUJ  OBRÁZKY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VY_32_INOVACE_19_SLABIKÁŘ_ČTENÍ SLABIK BĚ, PĚ, VĚ</dc:title>
  <dc:creator>Adéla</dc:creator>
  <cp:lastModifiedBy>Dum</cp:lastModifiedBy>
  <cp:revision>158</cp:revision>
  <dcterms:created xsi:type="dcterms:W3CDTF">2011-08-12T09:27:27Z</dcterms:created>
  <dcterms:modified xsi:type="dcterms:W3CDTF">2012-06-26T05:07:59Z</dcterms:modified>
  <cp:contentStatus/>
</cp:coreProperties>
</file>