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71" r:id="rId5"/>
    <p:sldId id="270" r:id="rId6"/>
    <p:sldId id="272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87" d="100"/>
          <a:sy n="87" d="100"/>
        </p:scale>
        <p:origin x="-14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VY_32_INOVACE_20_SLABIKÁŘ_ČTENÍ SLABIK MĚ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slabik mě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D5BB4B29-B9AB-47ED-A579-9059ADD9CF19}">
      <dgm:prSet/>
      <dgm:spPr/>
      <dgm:t>
        <a:bodyPr/>
        <a:lstStyle/>
        <a:p>
          <a:r>
            <a:rPr lang="cs-CZ" dirty="0" smtClean="0"/>
            <a:t>Vytvořeno: květen 2012</a:t>
          </a:r>
        </a:p>
      </dgm:t>
    </dgm:pt>
    <dgm:pt modelId="{ADA10BD7-853C-4AF4-8A86-973C8D9B8B1D}" type="parTrans" cxnId="{9D77D998-B493-47E2-BB36-A81621C449DF}">
      <dgm:prSet/>
      <dgm:spPr/>
      <dgm:t>
        <a:bodyPr/>
        <a:lstStyle/>
        <a:p>
          <a:endParaRPr lang="cs-CZ"/>
        </a:p>
      </dgm:t>
    </dgm:pt>
    <dgm:pt modelId="{18347619-0F89-4FED-9BC2-D48BAF202A5C}" type="sibTrans" cxnId="{9D77D998-B493-47E2-BB36-A81621C449DF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119D420-21F4-4162-A1BC-9207187FFC16}" type="pres">
      <dgm:prSet presAssocID="{D5BB4B29-B9AB-47ED-A579-9059ADD9CF19}" presName="vertSpace6" presStyleLbl="node1" presStyleIdx="4" presStyleCnt="6"/>
      <dgm:spPr/>
      <dgm:t>
        <a:bodyPr/>
        <a:lstStyle/>
        <a:p>
          <a:endParaRPr lang="cs-CZ"/>
        </a:p>
      </dgm:t>
    </dgm:pt>
    <dgm:pt modelId="{8B167824-09C7-4922-BF54-4EB31876DD6A}" type="pres">
      <dgm:prSet presAssocID="{D5BB4B29-B9AB-47ED-A579-9059ADD9CF19}" presName="circle6" presStyleLbl="node1" presStyleIdx="5" presStyleCnt="6"/>
      <dgm:spPr/>
      <dgm:t>
        <a:bodyPr/>
        <a:lstStyle/>
        <a:p>
          <a:endParaRPr lang="cs-CZ"/>
        </a:p>
      </dgm:t>
    </dgm:pt>
    <dgm:pt modelId="{D0F3BBBB-C066-48AB-B3F3-76CD2BD4A701}" type="pres">
      <dgm:prSet presAssocID="{D5BB4B29-B9AB-47ED-A579-9059ADD9CF19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E9FFC-2A15-4E3E-8475-6CD03D4B2ADB}" type="pres">
      <dgm:prSet presAssocID="{D5BB4B29-B9AB-47ED-A579-9059ADD9CF19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C88E2E-C783-4F4D-A0A9-D0963DF4A5C5}" type="presOf" srcId="{D5BB4B29-B9AB-47ED-A579-9059ADD9CF19}" destId="{E72E9FFC-2A15-4E3E-8475-6CD03D4B2ADB}" srcOrd="1" destOrd="0" presId="urn:microsoft.com/office/officeart/2005/8/layout/target3"/>
    <dgm:cxn modelId="{9D77D998-B493-47E2-BB36-A81621C449DF}" srcId="{757F3AB3-0718-4624-B441-E567A8F0AB56}" destId="{D5BB4B29-B9AB-47ED-A579-9059ADD9CF19}" srcOrd="5" destOrd="0" parTransId="{ADA10BD7-853C-4AF4-8A86-973C8D9B8B1D}" sibTransId="{18347619-0F89-4FED-9BC2-D48BAF202A5C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A9EB89F0-2AB2-49CE-BA7D-3ED809FB4796}" type="presOf" srcId="{D5BB4B29-B9AB-47ED-A579-9059ADD9CF19}" destId="{D0F3BBBB-C066-48AB-B3F3-76CD2BD4A701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8A6FBC1D-9083-4515-A4EE-18BD5A512470}" type="presParOf" srcId="{333A1088-737F-45CB-B68E-254E46348037}" destId="{A119D420-21F4-4162-A1BC-9207187FFC16}" srcOrd="15" destOrd="0" presId="urn:microsoft.com/office/officeart/2005/8/layout/target3"/>
    <dgm:cxn modelId="{190A464C-133F-4443-95D0-8DCA73894D97}" type="presParOf" srcId="{333A1088-737F-45CB-B68E-254E46348037}" destId="{8B167824-09C7-4922-BF54-4EB31876DD6A}" srcOrd="16" destOrd="0" presId="urn:microsoft.com/office/officeart/2005/8/layout/target3"/>
    <dgm:cxn modelId="{FB031EBF-612D-45E8-B060-FB3DF0CB80B1}" type="presParOf" srcId="{333A1088-737F-45CB-B68E-254E46348037}" destId="{D0F3BBBB-C066-48AB-B3F3-76CD2BD4A701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6F0B44C0-39AD-4DD3-B91F-1D50FB84F881}" type="presParOf" srcId="{333A1088-737F-45CB-B68E-254E46348037}" destId="{E72E9FFC-2A15-4E3E-8475-6CD03D4B2AD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VY_32_INOVACE_20_SLABIKÁŘ_ČTENÍ SLABIK MĚ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slabik mě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8B167824-09C7-4922-BF54-4EB31876DD6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F3BBBB-C066-48AB-B3F3-76CD2BD4A701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květen 2012</a:t>
          </a: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10480489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         1. </a:t>
            </a:r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Slouží k upevnění probírané </a:t>
            </a:r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látky.</a:t>
            </a: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pro děti motivací ke čtení.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Vytváří představu o významu slov.</a:t>
            </a:r>
            <a:endParaRPr lang="cs-CZ" sz="4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7859" y="116632"/>
            <a:ext cx="7322533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POJMENUJ  OBRÁZKY</a:t>
            </a:r>
            <a:endParaRPr lang="cs-CZ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5" name="Picture 11" descr="C:\Users\Honza\AppData\Local\Microsoft\Windows\Temporary Internet Files\Content.IE5\TH656BGI\MP900400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68760"/>
            <a:ext cx="234254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onza\AppData\Local\Microsoft\Windows\Temporary Internet Files\Content.IE5\B7WDPJ2L\MP90043307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821" y="3573016"/>
            <a:ext cx="2120280" cy="21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onza\AppData\Local\Microsoft\Windows\Temporary Internet Files\Content.IE5\IBMIW9I8\MC900335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362225"/>
            <a:ext cx="2012830" cy="168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onza\AppData\Local\Microsoft\Windows\Temporary Internet Files\Content.IE5\B7WDPJ2L\MP9001825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3732" y="3573016"/>
            <a:ext cx="1512982" cy="225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Honza\AppData\Local\Microsoft\Windows\Temporary Internet Files\Content.IE5\TH656BGI\MP9004371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361728"/>
            <a:ext cx="32004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Honza\AppData\Local\Microsoft\Windows\Temporary Internet Files\Content.IE5\IBMIW9I8\MC9002502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5375" y="4117993"/>
            <a:ext cx="2925778" cy="1575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0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980728"/>
            <a:ext cx="4338047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KDE  JE  KDO</a:t>
            </a:r>
            <a:endParaRPr lang="cs-CZ" sz="49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348880"/>
            <a:ext cx="47503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hlíně se vrtá   krtek.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85357" y="2142366"/>
            <a:ext cx="1656184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52528" y="3599268"/>
            <a:ext cx="50449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Na stromě sedí  špaček.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272581" y="3435774"/>
            <a:ext cx="1799918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017503" y="4797152"/>
            <a:ext cx="4562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 jámě leží   kamení.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536825" y="4693895"/>
            <a:ext cx="2083259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1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4"/>
            <a:ext cx="5104282" cy="8463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9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PŘEČTI  JMÉNA</a:t>
            </a:r>
            <a:endParaRPr lang="cs-CZ" sz="49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94966" y="2139783"/>
            <a:ext cx="2520280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Věra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71569" y="3645024"/>
            <a:ext cx="2376264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Vojtěch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495605" y="5085184"/>
            <a:ext cx="1728192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Běta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20638" y="2276872"/>
            <a:ext cx="2592288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Květa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536379" y="3645024"/>
            <a:ext cx="2360806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Vladěna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449416" y="4941168"/>
            <a:ext cx="2563510" cy="914400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9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Zděnek</a:t>
            </a:r>
            <a:endParaRPr lang="cs-CZ" sz="49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4030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71800" y="548680"/>
            <a:ext cx="3430747" cy="846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9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HÁDANKY</a:t>
            </a:r>
            <a:endParaRPr lang="cs-CZ" sz="49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16016" y="1959314"/>
            <a:ext cx="15247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úsměv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5840" y="1959314"/>
            <a:ext cx="11817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hněv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60232" y="1964133"/>
            <a:ext cx="10390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pláč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1225" y="3602076"/>
            <a:ext cx="14109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město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3529696"/>
            <a:ext cx="1723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vesnice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76256" y="3570002"/>
            <a:ext cx="146706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umění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75829" y="5156892"/>
            <a:ext cx="18085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odměna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22777" y="5142472"/>
            <a:ext cx="183736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měníme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936313" y="5187775"/>
            <a:ext cx="16097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měření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Honza\AppData\Local\Microsoft\Windows\Temporary Internet Files\Content.IE5\TH656BGI\MP9003863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132" y="1268760"/>
            <a:ext cx="1117573" cy="16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IBMIW9I8\MC900019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13" y="3212750"/>
            <a:ext cx="2658510" cy="1486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IBMIW9I8\MP9002275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079" y="5013176"/>
            <a:ext cx="2079577" cy="1389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73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9" grpId="0"/>
      <p:bldP spid="10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1074</TotalTime>
  <Words>102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ANOTACE</vt:lpstr>
      <vt:lpstr>POJMENUJ  OBRÁZKY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VY_32_INOVACE_20_SLABIKÁŘ_ČTENÍ SLABIK MĚ</dc:title>
  <dc:creator>Adéla</dc:creator>
  <cp:lastModifiedBy>Černá Adéla</cp:lastModifiedBy>
  <cp:revision>166</cp:revision>
  <dcterms:created xsi:type="dcterms:W3CDTF">2011-08-12T09:27:27Z</dcterms:created>
  <dcterms:modified xsi:type="dcterms:W3CDTF">2012-05-22T09:09:26Z</dcterms:modified>
  <cp:contentStatus/>
</cp:coreProperties>
</file>