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4" r:id="rId1"/>
  </p:sldMasterIdLst>
  <p:sldIdLst>
    <p:sldId id="257" r:id="rId2"/>
    <p:sldId id="265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87" d="100"/>
          <a:sy n="87" d="100"/>
        </p:scale>
        <p:origin x="-14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VY_32_INOVACE_01_SČÍTÁNÍ A ODČÍTÁNÍ_SČÍTÁNÍ DO DESETI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Sčítání do deseti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40E8012-35C4-4BF4-9029-3275099F2FE4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březen 2012</a:t>
          </a:r>
          <a:endParaRPr lang="cs-CZ" dirty="0"/>
        </a:p>
      </dgm:t>
    </dgm:pt>
    <dgm:pt modelId="{0C31011A-8B86-4878-BA99-5F02828C5FE1}" type="parTrans" cxnId="{CC9E08B5-7B1B-4E2C-90C6-0F4333A4F598}">
      <dgm:prSet/>
      <dgm:spPr/>
      <dgm:t>
        <a:bodyPr/>
        <a:lstStyle/>
        <a:p>
          <a:endParaRPr lang="cs-CZ"/>
        </a:p>
      </dgm:t>
    </dgm:pt>
    <dgm:pt modelId="{751EE67C-8FBA-4CB0-844E-101FFE646D81}" type="sibTrans" cxnId="{CC9E08B5-7B1B-4E2C-90C6-0F4333A4F598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02F6E62E-BC8E-4F34-B9EE-745BFBBC84C7}" type="pres">
      <dgm:prSet presAssocID="{F40E8012-35C4-4BF4-9029-3275099F2FE4}" presName="vertSpace6" presStyleLbl="node1" presStyleIdx="4" presStyleCnt="6"/>
      <dgm:spPr/>
      <dgm:t>
        <a:bodyPr/>
        <a:lstStyle/>
        <a:p>
          <a:endParaRPr lang="cs-CZ"/>
        </a:p>
      </dgm:t>
    </dgm:pt>
    <dgm:pt modelId="{55F83266-0B0B-4035-B2F0-C932F8E44E23}" type="pres">
      <dgm:prSet presAssocID="{F40E8012-35C4-4BF4-9029-3275099F2FE4}" presName="circle6" presStyleLbl="node1" presStyleIdx="5" presStyleCnt="6"/>
      <dgm:spPr/>
      <dgm:t>
        <a:bodyPr/>
        <a:lstStyle/>
        <a:p>
          <a:endParaRPr lang="cs-CZ"/>
        </a:p>
      </dgm:t>
    </dgm:pt>
    <dgm:pt modelId="{81D0C479-AF2C-4D21-99E9-08FCB84E21F7}" type="pres">
      <dgm:prSet presAssocID="{F40E8012-35C4-4BF4-9029-3275099F2FE4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D69118-2C15-48F6-91AA-062835E59351}" type="pres">
      <dgm:prSet presAssocID="{F40E8012-35C4-4BF4-9029-3275099F2FE4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22B978B-B1FD-477F-A083-3DCE0DD687FD}" type="presOf" srcId="{F40E8012-35C4-4BF4-9029-3275099F2FE4}" destId="{FCD69118-2C15-48F6-91AA-062835E59351}" srcOrd="1" destOrd="0" presId="urn:microsoft.com/office/officeart/2005/8/layout/target3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EC2C84CA-2539-4BDC-B855-6BD5330A53CE}" type="presOf" srcId="{F40E8012-35C4-4BF4-9029-3275099F2FE4}" destId="{81D0C479-AF2C-4D21-99E9-08FCB84E21F7}" srcOrd="0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CC9E08B5-7B1B-4E2C-90C6-0F4333A4F598}" srcId="{757F3AB3-0718-4624-B441-E567A8F0AB56}" destId="{F40E8012-35C4-4BF4-9029-3275099F2FE4}" srcOrd="5" destOrd="0" parTransId="{0C31011A-8B86-4878-BA99-5F02828C5FE1}" sibTransId="{751EE67C-8FBA-4CB0-844E-101FFE646D81}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4B13A078-DC5C-4904-B61D-083D454E9F92}" type="presParOf" srcId="{333A1088-737F-45CB-B68E-254E46348037}" destId="{02F6E62E-BC8E-4F34-B9EE-745BFBBC84C7}" srcOrd="15" destOrd="0" presId="urn:microsoft.com/office/officeart/2005/8/layout/target3"/>
    <dgm:cxn modelId="{454D419F-7C96-4DA7-AF0C-B46DE593C073}" type="presParOf" srcId="{333A1088-737F-45CB-B68E-254E46348037}" destId="{55F83266-0B0B-4035-B2F0-C932F8E44E23}" srcOrd="16" destOrd="0" presId="urn:microsoft.com/office/officeart/2005/8/layout/target3"/>
    <dgm:cxn modelId="{83451A28-60B1-4420-8EA0-F45D53189388}" type="presParOf" srcId="{333A1088-737F-45CB-B68E-254E46348037}" destId="{81D0C479-AF2C-4D21-99E9-08FCB84E21F7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143130CF-C154-49B7-BF20-546FEC426CBE}" type="presParOf" srcId="{333A1088-737F-45CB-B68E-254E46348037}" destId="{FCD69118-2C15-48F6-91AA-062835E59351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Adéla Černá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VY_32_INOVACE_01_SČÍTÁNÍ A ODČÍTÁNÍ_SČÍTÁNÍ DO DESETI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Sčítání do deseti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55F83266-0B0B-4035-B2F0-C932F8E44E23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5000" dist="25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1D0C479-AF2C-4D21-99E9-08FCB84E21F7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</a:t>
          </a:r>
          <a:r>
            <a:rPr lang="cs-CZ" sz="1300" kern="1200" smtClean="0"/>
            <a:t>: březen 2012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63769997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600200"/>
          </a:xfrm>
        </p:spPr>
        <p:txBody>
          <a:bodyPr/>
          <a:lstStyle/>
          <a:p>
            <a:pPr algn="l"/>
            <a:r>
              <a:rPr lang="cs-CZ" sz="36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36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Prezentace je určena žákům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1. </a:t>
            </a: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ročníku ZŠ a je vhodná pro interaktivní tabuli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Slouží k upevnění probírané látky.</a:t>
            </a: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6512511" cy="1143000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VYPOČÍTEJ</a:t>
            </a:r>
            <a:endParaRPr lang="cs-CZ" sz="36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844824"/>
            <a:ext cx="129073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/>
              <a:t>3</a:t>
            </a:r>
            <a:r>
              <a:rPr lang="cs-CZ" sz="3000" smtClean="0"/>
              <a:t> + 3 </a:t>
            </a:r>
            <a:r>
              <a:rPr lang="cs-CZ" sz="3000" dirty="0" smtClean="0"/>
              <a:t>=</a:t>
            </a:r>
            <a:endParaRPr lang="cs-CZ" sz="3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9855" y="2898870"/>
            <a:ext cx="129073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3 + 5 =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9346" y="4016097"/>
            <a:ext cx="129073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7 + 3 =</a:t>
            </a:r>
            <a:endParaRPr lang="cs-CZ" sz="3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3863" y="5240233"/>
            <a:ext cx="129073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3 + 2 =</a:t>
            </a:r>
            <a:endParaRPr lang="cs-CZ" sz="3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3968" y="1844824"/>
            <a:ext cx="129073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/>
              <a:t>2</a:t>
            </a:r>
            <a:r>
              <a:rPr lang="cs-CZ" sz="3000" dirty="0" smtClean="0"/>
              <a:t> + 2 =</a:t>
            </a:r>
            <a:endParaRPr lang="cs-CZ" sz="3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50788" y="2898870"/>
            <a:ext cx="129073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/>
              <a:t>4</a:t>
            </a:r>
            <a:r>
              <a:rPr lang="cs-CZ" sz="3000" dirty="0" smtClean="0"/>
              <a:t> + 1 =</a:t>
            </a:r>
            <a:endParaRPr lang="cs-CZ" sz="3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28548" y="4083557"/>
            <a:ext cx="134615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/>
              <a:t>6</a:t>
            </a:r>
            <a:r>
              <a:rPr lang="cs-CZ" sz="3000" dirty="0" smtClean="0"/>
              <a:t> + 0 =</a:t>
            </a:r>
            <a:endParaRPr lang="cs-CZ" sz="3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5240233"/>
            <a:ext cx="141251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/>
              <a:t>5</a:t>
            </a:r>
            <a:r>
              <a:rPr lang="cs-CZ" sz="3000" dirty="0" smtClean="0"/>
              <a:t> + 2 =</a:t>
            </a:r>
            <a:endParaRPr lang="cs-CZ" sz="3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6512511" cy="1143000"/>
          </a:xfrm>
        </p:spPr>
        <p:txBody>
          <a:bodyPr>
            <a:noAutofit/>
          </a:bodyPr>
          <a:lstStyle/>
          <a:p>
            <a:pPr algn="l"/>
            <a:r>
              <a:rPr lang="cs-CZ" sz="36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VYŘEŠ ÚLOHY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3400" y="1578698"/>
            <a:ext cx="7467600" cy="4873752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55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500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55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 domu jsou 4 zelené a 3 šedé koloběžky.</a:t>
            </a:r>
          </a:p>
          <a:p>
            <a:pPr marL="0" indent="0">
              <a:buNone/>
            </a:pPr>
            <a:r>
              <a:rPr lang="cs-CZ" sz="55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5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Kolik koloběžek je celkem u domu?</a:t>
            </a:r>
          </a:p>
          <a:p>
            <a:pPr marL="0" indent="0">
              <a:buNone/>
            </a:pPr>
            <a:r>
              <a: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___________________________________________________</a:t>
            </a:r>
          </a:p>
          <a:p>
            <a:pPr marL="0" indent="0">
              <a:buNone/>
            </a:pPr>
            <a:endParaRPr lang="cs-CZ" sz="3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____________________________________________________  </a:t>
            </a:r>
          </a:p>
          <a:p>
            <a:pPr marL="0" indent="0">
              <a:buNone/>
            </a:pPr>
            <a:endParaRPr lang="cs-CZ" sz="3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55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Na poli sedí 6 havranů. Přiletěli 4 havrani.</a:t>
            </a:r>
          </a:p>
          <a:p>
            <a:pPr marL="0" indent="0">
              <a:buNone/>
            </a:pPr>
            <a:r>
              <a: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55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Kolik havranů sedělo na poli?</a:t>
            </a:r>
          </a:p>
          <a:p>
            <a:pPr marL="0" indent="0">
              <a:buNone/>
            </a:pPr>
            <a:endParaRPr lang="cs-CZ" sz="3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____________________________________________________</a:t>
            </a:r>
          </a:p>
          <a:p>
            <a:pPr marL="0" indent="0">
              <a:buNone/>
            </a:pP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endParaRPr lang="cs-CZ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_____________________________________________________________________</a:t>
            </a:r>
          </a:p>
          <a:p>
            <a:pPr marL="0" indent="0">
              <a:buNone/>
            </a:pPr>
            <a:endParaRPr lang="cs-CZ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3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8726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4795" y="1340768"/>
            <a:ext cx="52550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PŘIDEJ  A  VYPOČÍTEJ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13740" y="2708920"/>
            <a:ext cx="97815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5  +  </a:t>
            </a:r>
            <a:endParaRPr lang="cs-CZ" sz="3000" dirty="0"/>
          </a:p>
        </p:txBody>
      </p:sp>
      <p:pic>
        <p:nvPicPr>
          <p:cNvPr id="1027" name="Picture 3" descr="C:\Users\Honza\AppData\Local\Microsoft\Windows\Temporary Internet Files\Content.IE5\CZ67DWI4\MM90028370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86132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onza\AppData\Local\Microsoft\Windows\Temporary Internet Files\Content.IE5\CZ67DWI4\MM90028370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893586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onza\AppData\Local\Microsoft\Windows\Temporary Internet Files\Content.IE5\CZ67DWI4\MM90028370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3334" y="2893586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onza\AppData\Local\Microsoft\Windows\Temporary Internet Files\Content.IE5\CZ67DWI4\MM90028370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6691" y="2893586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48518" y="2768987"/>
            <a:ext cx="97815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=  __</a:t>
            </a:r>
            <a:endParaRPr lang="cs-CZ" sz="3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13739" y="3840723"/>
            <a:ext cx="97815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2  +  </a:t>
            </a:r>
            <a:endParaRPr lang="cs-CZ" sz="3000" dirty="0"/>
          </a:p>
        </p:txBody>
      </p:sp>
      <p:pic>
        <p:nvPicPr>
          <p:cNvPr id="1031" name="Picture 7" descr="C:\Users\Honza\AppData\Local\Microsoft\Windows\Temporary Internet Files\Content.IE5\CZ67DWI4\MM90028370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1940" y="3965322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onza\AppData\Local\Microsoft\Windows\Temporary Internet Files\Content.IE5\CZ67DWI4\MM90028370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5519" y="3922123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onza\AppData\Local\Microsoft\Windows\Temporary Internet Files\Content.IE5\CZ67DWI4\MM90028370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3334" y="3965322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849091" y="3921691"/>
            <a:ext cx="97815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=  __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71189" y="4963234"/>
            <a:ext cx="97815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4  +  </a:t>
            </a:r>
            <a:endParaRPr lang="cs-CZ" sz="3000" dirty="0"/>
          </a:p>
        </p:txBody>
      </p:sp>
      <p:pic>
        <p:nvPicPr>
          <p:cNvPr id="1034" name="Picture 10" descr="C:\Users\Honza\AppData\Local\Microsoft\Windows\Temporary Internet Files\Content.IE5\CZ67DWI4\MM90028370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087833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Honza\AppData\Local\Microsoft\Windows\Temporary Internet Files\Content.IE5\CZ67DWI4\MM90028370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5519" y="5087833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Honza\AppData\Local\Microsoft\Windows\Temporary Internet Files\Content.IE5\CZ67DWI4\MM90028370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3334" y="5087833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Honza\AppData\Local\Microsoft\Windows\Temporary Internet Files\Content.IE5\CZ67DWI4\MM90028370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2727" y="5080906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Honza\AppData\Local\Microsoft\Windows\Temporary Internet Files\Content.IE5\CZ67DWI4\MM90028370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5767" y="5087833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Honza\AppData\Local\Microsoft\Windows\Temporary Internet Files\Content.IE5\CZ67DWI4\MM90028370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3353" y="5097883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761901" y="4952686"/>
            <a:ext cx="97815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=  __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30008346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000" b="1" dirty="0">
              <a:solidFill>
                <a:srgbClr val="FF0000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http://microsoft.com</a:t>
            </a: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Vlastní 1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FF0000"/>
      </a:accent1>
      <a:accent2>
        <a:srgbClr val="FF0000"/>
      </a:accent2>
      <a:accent3>
        <a:srgbClr val="FF0000"/>
      </a:accent3>
      <a:accent4>
        <a:srgbClr val="FF0000"/>
      </a:accent4>
      <a:accent5>
        <a:srgbClr val="FF0000"/>
      </a:accent5>
      <a:accent6>
        <a:srgbClr val="FF0000"/>
      </a:accent6>
      <a:hlink>
        <a:srgbClr val="FF0000"/>
      </a:hlink>
      <a:folHlink>
        <a:srgbClr val="FF0000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462</TotalTime>
  <Words>145</Words>
  <Application>Microsoft Office PowerPoint</Application>
  <PresentationFormat>Předvádění na obrazovce (4:3)</PresentationFormat>
  <Paragraphs>44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Exekutivní</vt:lpstr>
      <vt:lpstr>Prezentace aplikace PowerPoint</vt:lpstr>
      <vt:lpstr>ANOTACE</vt:lpstr>
      <vt:lpstr>VYPOČÍTEJ</vt:lpstr>
      <vt:lpstr>VYŘEŠ ÚLOHY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VY_32_INOVACE_01_SČÍTÁNÍ A ODČÍTÁNÍ_SČÍTÁNÍ DO DESETI</dc:title>
  <dc:creator>Adéla</dc:creator>
  <cp:lastModifiedBy>Černá Adéla</cp:lastModifiedBy>
  <cp:revision>79</cp:revision>
  <dcterms:created xsi:type="dcterms:W3CDTF">2011-08-12T09:27:27Z</dcterms:created>
  <dcterms:modified xsi:type="dcterms:W3CDTF">2012-05-22T14:39:22Z</dcterms:modified>
  <cp:contentStatus/>
</cp:coreProperties>
</file>