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84" r:id="rId1"/>
  </p:sldMasterIdLst>
  <p:sldIdLst>
    <p:sldId id="257" r:id="rId2"/>
    <p:sldId id="265" r:id="rId3"/>
    <p:sldId id="258" r:id="rId4"/>
    <p:sldId id="261" r:id="rId5"/>
    <p:sldId id="267" r:id="rId6"/>
    <p:sldId id="268" r:id="rId7"/>
    <p:sldId id="269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5" autoAdjust="0"/>
    <p:restoredTop sz="94660"/>
  </p:normalViewPr>
  <p:slideViewPr>
    <p:cSldViewPr>
      <p:cViewPr varScale="1">
        <p:scale>
          <a:sx n="87" d="100"/>
          <a:sy n="87" d="100"/>
        </p:scale>
        <p:origin x="-148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VY_32_INOVACE_02_SČÍTÁNÍ A ODČÍTÁNÍ_ROZKLADY DO PĚTI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Adéla Černá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Rozklady do pěti</a:t>
          </a:r>
          <a:endParaRPr lang="cs-CZ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67F8B7EE-A420-4C1F-8A90-4096A6FA9C82}">
      <dgm:prSet/>
      <dgm:spPr/>
      <dgm:t>
        <a:bodyPr/>
        <a:lstStyle/>
        <a:p>
          <a:pPr rtl="0"/>
          <a:r>
            <a:rPr lang="cs-CZ" dirty="0" smtClean="0"/>
            <a:t>Vytvořeno</a:t>
          </a:r>
          <a:r>
            <a:rPr lang="cs-CZ" smtClean="0"/>
            <a:t>: březen 2012</a:t>
          </a:r>
          <a:endParaRPr lang="cs-CZ" dirty="0"/>
        </a:p>
      </dgm:t>
    </dgm:pt>
    <dgm:pt modelId="{71F1350B-22EC-44B4-A611-8290668EC36F}" type="parTrans" cxnId="{8F3B7CD2-6D28-488F-9524-DB1FB17BAA1A}">
      <dgm:prSet/>
      <dgm:spPr/>
      <dgm:t>
        <a:bodyPr/>
        <a:lstStyle/>
        <a:p>
          <a:endParaRPr lang="cs-CZ"/>
        </a:p>
      </dgm:t>
    </dgm:pt>
    <dgm:pt modelId="{44C84B57-EF47-4814-96C9-7ED1E0CD6C8E}" type="sibTrans" cxnId="{8F3B7CD2-6D28-488F-9524-DB1FB17BAA1A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4DEDC14A-7840-48D2-B4F7-256898CCA0ED}" type="pres">
      <dgm:prSet presAssocID="{67F8B7EE-A420-4C1F-8A90-4096A6FA9C82}" presName="vertSpace6" presStyleLbl="node1" presStyleIdx="4" presStyleCnt="6"/>
      <dgm:spPr/>
      <dgm:t>
        <a:bodyPr/>
        <a:lstStyle/>
        <a:p>
          <a:endParaRPr lang="cs-CZ"/>
        </a:p>
      </dgm:t>
    </dgm:pt>
    <dgm:pt modelId="{6EE61B1D-05B1-48D5-866E-780C6B4C54ED}" type="pres">
      <dgm:prSet presAssocID="{67F8B7EE-A420-4C1F-8A90-4096A6FA9C82}" presName="circle6" presStyleLbl="node1" presStyleIdx="5" presStyleCnt="6"/>
      <dgm:spPr/>
      <dgm:t>
        <a:bodyPr/>
        <a:lstStyle/>
        <a:p>
          <a:endParaRPr lang="cs-CZ"/>
        </a:p>
      </dgm:t>
    </dgm:pt>
    <dgm:pt modelId="{CBE18371-6D4C-4A3A-9EAE-8808587B0560}" type="pres">
      <dgm:prSet presAssocID="{67F8B7EE-A420-4C1F-8A90-4096A6FA9C82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C4CC3BA-DA79-404D-B0DE-649548D7E339}" type="pres">
      <dgm:prSet presAssocID="{67F8B7EE-A420-4C1F-8A90-4096A6FA9C82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DD58DEB2-4FC9-4EF5-9205-C8ECFA3ED420}" type="presOf" srcId="{67F8B7EE-A420-4C1F-8A90-4096A6FA9C82}" destId="{CBE18371-6D4C-4A3A-9EAE-8808587B056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F3B7CD2-6D28-488F-9524-DB1FB17BAA1A}" srcId="{757F3AB3-0718-4624-B441-E567A8F0AB56}" destId="{67F8B7EE-A420-4C1F-8A90-4096A6FA9C82}" srcOrd="5" destOrd="0" parTransId="{71F1350B-22EC-44B4-A611-8290668EC36F}" sibTransId="{44C84B57-EF47-4814-96C9-7ED1E0CD6C8E}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D2454F24-E9AE-4F57-A330-55FB12CC9098}" type="presOf" srcId="{67F8B7EE-A420-4C1F-8A90-4096A6FA9C82}" destId="{DC4CC3BA-DA79-404D-B0DE-649548D7E339}" srcOrd="1" destOrd="0" presId="urn:microsoft.com/office/officeart/2005/8/layout/target3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74AA9435-DD75-40ED-ADAE-5F4E2A26D393}" type="presParOf" srcId="{333A1088-737F-45CB-B68E-254E46348037}" destId="{4DEDC14A-7840-48D2-B4F7-256898CCA0ED}" srcOrd="15" destOrd="0" presId="urn:microsoft.com/office/officeart/2005/8/layout/target3"/>
    <dgm:cxn modelId="{ED93761F-F710-4217-9CC8-208845FF1750}" type="presParOf" srcId="{333A1088-737F-45CB-B68E-254E46348037}" destId="{6EE61B1D-05B1-48D5-866E-780C6B4C54ED}" srcOrd="16" destOrd="0" presId="urn:microsoft.com/office/officeart/2005/8/layout/target3"/>
    <dgm:cxn modelId="{312A4CFA-CB40-44EE-8D8A-BFAFBB84D620}" type="presParOf" srcId="{333A1088-737F-45CB-B68E-254E46348037}" destId="{CBE18371-6D4C-4A3A-9EAE-8808587B0560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D887555A-E010-46F3-A75B-3D3410097459}" type="presParOf" srcId="{333A1088-737F-45CB-B68E-254E46348037}" destId="{DC4CC3BA-DA79-404D-B0DE-649548D7E339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Mgr. Adéla Černá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VY_32_INOVACE_02_SČÍTÁNÍ A ODČÍTÁNÍ_ROZKLADY DO PĚTI</a:t>
          </a:r>
          <a:endParaRPr lang="cs-CZ" sz="13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Rozklady do pěti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6EE61B1D-05B1-48D5-866E-780C6B4C54ED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CBE18371-6D4C-4A3A-9EAE-8808587B0560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Vytvořeno</a:t>
          </a:r>
          <a:r>
            <a:rPr lang="cs-CZ" sz="1300" kern="1200" smtClean="0"/>
            <a:t>: březen 2012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85" r:id="rId1"/>
    <p:sldLayoutId id="2147484286" r:id="rId2"/>
    <p:sldLayoutId id="2147484287" r:id="rId3"/>
    <p:sldLayoutId id="2147484288" r:id="rId4"/>
    <p:sldLayoutId id="2147484289" r:id="rId5"/>
    <p:sldLayoutId id="2147484290" r:id="rId6"/>
    <p:sldLayoutId id="2147484291" r:id="rId7"/>
    <p:sldLayoutId id="2147484292" r:id="rId8"/>
    <p:sldLayoutId id="2147484293" r:id="rId9"/>
    <p:sldLayoutId id="2147484294" r:id="rId10"/>
    <p:sldLayoutId id="2147484295" r:id="rId11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wmf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92349456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600200"/>
          </a:xfrm>
        </p:spPr>
        <p:txBody>
          <a:bodyPr/>
          <a:lstStyle/>
          <a:p>
            <a:pPr algn="l"/>
            <a:r>
              <a:rPr lang="cs-CZ" sz="36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36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Prezentace je určena žákům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1. </a:t>
            </a: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ročníku ZŠ a je vhodná pro interaktivní tabuli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Slouží k upevnění probírané látky.</a:t>
            </a:r>
          </a:p>
          <a:p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910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6512511" cy="1143000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VYPOČÍTEJ</a:t>
            </a:r>
            <a:endParaRPr lang="cs-CZ" sz="36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844824"/>
            <a:ext cx="129073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/>
              <a:t>5</a:t>
            </a:r>
            <a:r>
              <a:rPr lang="cs-CZ" sz="3000" dirty="0" smtClean="0"/>
              <a:t> + 4 =</a:t>
            </a:r>
            <a:endParaRPr lang="cs-CZ" sz="3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9855" y="2898870"/>
            <a:ext cx="129073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3 + 5 =</a:t>
            </a:r>
            <a:endParaRPr lang="cs-CZ" sz="3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9346" y="4016097"/>
            <a:ext cx="129073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7 + 3 =</a:t>
            </a:r>
            <a:endParaRPr lang="cs-CZ" sz="3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33863" y="5240233"/>
            <a:ext cx="129073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3 + 2 =</a:t>
            </a:r>
            <a:endParaRPr lang="cs-CZ" sz="3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83968" y="1844824"/>
            <a:ext cx="129073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/>
              <a:t>2</a:t>
            </a:r>
            <a:r>
              <a:rPr lang="cs-CZ" sz="3000" dirty="0" smtClean="0"/>
              <a:t> + 2 =</a:t>
            </a:r>
            <a:endParaRPr lang="cs-CZ" sz="3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50788" y="2898870"/>
            <a:ext cx="129073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/>
              <a:t>4</a:t>
            </a:r>
            <a:r>
              <a:rPr lang="cs-CZ" sz="3000" dirty="0" smtClean="0"/>
              <a:t> + 1 =</a:t>
            </a:r>
            <a:endParaRPr lang="cs-CZ" sz="3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28548" y="4083557"/>
            <a:ext cx="134615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/>
              <a:t>6</a:t>
            </a:r>
            <a:r>
              <a:rPr lang="cs-CZ" sz="3000" dirty="0" smtClean="0"/>
              <a:t> + 0 =</a:t>
            </a:r>
            <a:endParaRPr lang="cs-CZ" sz="3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83968" y="5240233"/>
            <a:ext cx="1412515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/>
              <a:t>5</a:t>
            </a:r>
            <a:r>
              <a:rPr lang="cs-CZ" sz="3000" dirty="0" smtClean="0"/>
              <a:t> + 2 =</a:t>
            </a:r>
            <a:endParaRPr lang="cs-CZ" sz="30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34491" y="404664"/>
            <a:ext cx="4032448" cy="926976"/>
          </a:xfrm>
        </p:spPr>
        <p:txBody>
          <a:bodyPr>
            <a:noAutofit/>
          </a:bodyPr>
          <a:lstStyle/>
          <a:p>
            <a:pPr algn="l"/>
            <a:r>
              <a:rPr lang="cs-CZ" sz="36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VYŘEŠ ÚLOHU</a:t>
            </a:r>
            <a:endParaRPr lang="cs-CZ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33400" y="1578698"/>
            <a:ext cx="7467600" cy="48737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 lese běží 3 zajíci.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Zapiš různými způsoby:</a:t>
            </a:r>
          </a:p>
          <a:p>
            <a:pPr marL="0" indent="0">
              <a:buNone/>
            </a:pPr>
            <a:r>
              <a: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0 +     __    =  3</a:t>
            </a:r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 +     __    =  3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</a:p>
          <a:p>
            <a:pPr marL="0" indent="0">
              <a:buNone/>
            </a:pPr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2 +     __    =  3</a:t>
            </a:r>
          </a:p>
          <a:p>
            <a:pPr marL="0" indent="0">
              <a:buNone/>
            </a:pPr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3  +     __    =  3</a:t>
            </a:r>
          </a:p>
          <a:p>
            <a:pPr marL="0" indent="0">
              <a:buNone/>
            </a:pPr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Honza\AppData\Local\Microsoft\Windows\Temporary Internet Files\Content.IE5\VRFVF8W7\MC9004414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5164311"/>
            <a:ext cx="1812925" cy="1022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onza\AppData\Local\Microsoft\Windows\Temporary Internet Files\Content.IE5\VRFVF8W7\MC9004414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968281"/>
            <a:ext cx="1812925" cy="1022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onza\AppData\Local\Microsoft\Windows\Temporary Internet Files\Content.IE5\VRFVF8W7\MC9004414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477" y="2708920"/>
            <a:ext cx="1812925" cy="1022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8726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411760" y="1268760"/>
            <a:ext cx="41216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ZAPIŠ PŘÍKLADY</a:t>
            </a:r>
            <a:endParaRPr lang="cs-CZ" sz="36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78217" y="2529710"/>
            <a:ext cx="28084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 </a:t>
            </a:r>
            <a:endParaRPr lang="cs-CZ" sz="3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78217" y="3512041"/>
            <a:ext cx="78579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 </a:t>
            </a:r>
            <a:endParaRPr lang="cs-CZ" sz="3000" dirty="0"/>
          </a:p>
        </p:txBody>
      </p:sp>
      <p:pic>
        <p:nvPicPr>
          <p:cNvPr id="2051" name="Picture 3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8217" y="2362640"/>
            <a:ext cx="2712971" cy="1703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470358" y="2288603"/>
            <a:ext cx="215636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1 +   __  =  1</a:t>
            </a:r>
            <a:endParaRPr lang="cs-CZ" sz="3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473093" y="3180994"/>
            <a:ext cx="215636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0  +  __  =  1</a:t>
            </a:r>
            <a:endParaRPr lang="cs-CZ" sz="3000" dirty="0"/>
          </a:p>
        </p:txBody>
      </p:sp>
      <p:pic>
        <p:nvPicPr>
          <p:cNvPr id="2052" name="Picture 4" descr="C:\Users\Honza\AppData\Local\Microsoft\Windows\Temporary Internet Files\Content.IE5\VRFVF8W7\MC9002924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271031"/>
            <a:ext cx="1512168" cy="1509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Honza\AppData\Local\Microsoft\Windows\Temporary Internet Files\Content.IE5\VRFVF8W7\MC9002924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350946"/>
            <a:ext cx="1467268" cy="1465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572000" y="4334042"/>
            <a:ext cx="215636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2  +  __  =  2</a:t>
            </a:r>
            <a:endParaRPr lang="cs-CZ" sz="3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72000" y="5083466"/>
            <a:ext cx="215636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1  +  __  =  2</a:t>
            </a:r>
            <a:endParaRPr lang="cs-CZ" sz="3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67600" y="5764126"/>
            <a:ext cx="225254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0  +  __  =  2 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2728835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Honza\AppData\Local\Microsoft\Windows\Temporary Internet Files\Content.IE5\WV4D1MHT\MC9004414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895" y="1526522"/>
            <a:ext cx="1816100" cy="1631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Honza\AppData\Local\Microsoft\Windows\Temporary Internet Files\Content.IE5\09FQK956\MC9002377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429000"/>
            <a:ext cx="1869541" cy="2568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75856" y="1601794"/>
            <a:ext cx="215636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3  +  __  =  3</a:t>
            </a:r>
            <a:endParaRPr lang="cs-CZ" sz="3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75856" y="2604474"/>
            <a:ext cx="215636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2  +  __  =  3</a:t>
            </a:r>
            <a:endParaRPr lang="cs-CZ" sz="3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969527" y="1630948"/>
            <a:ext cx="215636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1  +  __  =  3</a:t>
            </a:r>
            <a:endParaRPr lang="cs-CZ" sz="3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944553" y="2604474"/>
            <a:ext cx="215636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0  +  __  =  3</a:t>
            </a:r>
            <a:endParaRPr lang="cs-CZ" sz="3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75856" y="3933056"/>
            <a:ext cx="215636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4  +  __  =  4</a:t>
            </a:r>
            <a:endParaRPr lang="cs-CZ" sz="3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03848" y="4713083"/>
            <a:ext cx="225254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 3  +  __ =   4</a:t>
            </a:r>
            <a:endParaRPr lang="cs-CZ" sz="3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00028" y="5542329"/>
            <a:ext cx="215636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2  +  __  =  4</a:t>
            </a:r>
            <a:endParaRPr lang="cs-CZ" sz="3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940152" y="3947833"/>
            <a:ext cx="215636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1  +  __  =  4</a:t>
            </a:r>
            <a:endParaRPr lang="cs-CZ" sz="3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940152" y="4713083"/>
            <a:ext cx="215636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0  +  __  =  4</a:t>
            </a:r>
            <a:endParaRPr lang="cs-CZ" sz="3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480615" y="692696"/>
            <a:ext cx="355898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ZAPIŠ  PŘÍKLADY</a:t>
            </a:r>
            <a:endParaRPr lang="cs-CZ" sz="30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37627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Honza\AppData\Local\Microsoft\Windows\Temporary Internet Files\Content.IE5\VRFVF8W7\MC90044057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39622"/>
            <a:ext cx="136815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Honza\AppData\Local\Microsoft\Windows\Temporary Internet Files\Content.IE5\WV4D1MHT\MC90044057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439622"/>
            <a:ext cx="1331881" cy="1331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Honza\AppData\Local\Microsoft\Windows\Temporary Internet Files\Content.IE5\CZ67DWI4\MC90044056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454994"/>
            <a:ext cx="1352780" cy="1352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Honza\AppData\Local\Microsoft\Windows\Temporary Internet Files\Content.IE5\09FQK956\MC900440567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9755" y="1454994"/>
            <a:ext cx="136815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Honza\AppData\Local\Microsoft\Windows\Temporary Internet Files\Content.IE5\WV4D1MHT\MC90044057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2898" y="1454994"/>
            <a:ext cx="136815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789668" y="764704"/>
            <a:ext cx="42370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ZAPIŠ  PŘÍKLADY</a:t>
            </a:r>
            <a:endParaRPr lang="cs-CZ" sz="36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11488" y="3717032"/>
            <a:ext cx="215636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5  +  __  =  5</a:t>
            </a:r>
            <a:endParaRPr lang="cs-CZ" sz="3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43053" y="4768940"/>
            <a:ext cx="206017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4 +  __  =  5</a:t>
            </a:r>
            <a:endParaRPr lang="cs-CZ" sz="3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11488" y="5777764"/>
            <a:ext cx="215636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3  +  __  =  5</a:t>
            </a:r>
            <a:endParaRPr lang="cs-CZ" sz="3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14114" y="3748663"/>
            <a:ext cx="215636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2  +  __  =  5</a:t>
            </a:r>
            <a:endParaRPr lang="cs-CZ" sz="3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14114" y="4785771"/>
            <a:ext cx="215636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1  +  __  =  5</a:t>
            </a:r>
            <a:endParaRPr lang="cs-CZ" sz="3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914114" y="5847363"/>
            <a:ext cx="215636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0  + __   =  5</a:t>
            </a:r>
            <a:endParaRPr lang="cs-CZ" sz="3000" dirty="0"/>
          </a:p>
        </p:txBody>
      </p:sp>
      <p:pic>
        <p:nvPicPr>
          <p:cNvPr id="1026" name="Picture 2" descr="C:\Users\Honza\AppData\Local\Microsoft\Windows\Temporary Internet Files\Content.IE5\1KZEBFE4\MC90043797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3559" y="5339769"/>
            <a:ext cx="1280327" cy="1091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0933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4000" b="1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>
            <a:normAutofit/>
          </a:bodyPr>
          <a:lstStyle/>
          <a:p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http://microsoft.com</a:t>
            </a:r>
          </a:p>
        </p:txBody>
      </p:sp>
    </p:spTree>
    <p:extLst>
      <p:ext uri="{BB962C8B-B14F-4D97-AF65-F5344CB8AC3E}">
        <p14:creationId xmlns:p14="http://schemas.microsoft.com/office/powerpoint/2010/main" val="356840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Vlastní 5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FF0000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Vlastní 1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448</TotalTime>
  <Words>233</Words>
  <Application>Microsoft Office PowerPoint</Application>
  <PresentationFormat>Předvádění na obrazovce (4:3)</PresentationFormat>
  <Paragraphs>56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Prezentace aplikace PowerPoint</vt:lpstr>
      <vt:lpstr>ANOTACE</vt:lpstr>
      <vt:lpstr>VYPOČÍTEJ</vt:lpstr>
      <vt:lpstr>VYŘEŠ ÚLOHU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VY_32_INOVACE_02_SČÍTÁNÍ A ODČÍTÁNÍ_ROZKLADY DO PĚTI</dc:title>
  <dc:creator>Adéla</dc:creator>
  <cp:lastModifiedBy>Černá Adéla</cp:lastModifiedBy>
  <cp:revision>77</cp:revision>
  <dcterms:created xsi:type="dcterms:W3CDTF">2011-08-12T09:27:27Z</dcterms:created>
  <dcterms:modified xsi:type="dcterms:W3CDTF">2012-05-22T14:40:22Z</dcterms:modified>
  <cp:contentStatus/>
</cp:coreProperties>
</file>