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67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VY_32_INOVACE_03_SČÍTÁNÍ A ODČÍTÁNÍ_ROZKLADY ČÍSEL 6-8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Rozklady čísel 6-8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9C997A4-E7E6-4B4E-B8C0-C3C6657B0D60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FF82A5E4-28A6-4E55-A0E4-7B67F4BF1A79}" type="parTrans" cxnId="{92114F6E-4E16-4133-A9DA-330CA91DF01B}">
      <dgm:prSet/>
      <dgm:spPr/>
      <dgm:t>
        <a:bodyPr/>
        <a:lstStyle/>
        <a:p>
          <a:endParaRPr lang="cs-CZ"/>
        </a:p>
      </dgm:t>
    </dgm:pt>
    <dgm:pt modelId="{AD1E9B9D-5FC9-44C6-B9EA-235DBBBF34AB}" type="sibTrans" cxnId="{92114F6E-4E16-4133-A9DA-330CA91DF01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40606F0-EF0F-4C56-A4E7-084A54FD806E}" type="pres">
      <dgm:prSet presAssocID="{A9C997A4-E7E6-4B4E-B8C0-C3C6657B0D60}" presName="vertSpace6" presStyleLbl="node1" presStyleIdx="4" presStyleCnt="6"/>
      <dgm:spPr/>
      <dgm:t>
        <a:bodyPr/>
        <a:lstStyle/>
        <a:p>
          <a:endParaRPr lang="cs-CZ"/>
        </a:p>
      </dgm:t>
    </dgm:pt>
    <dgm:pt modelId="{A2C48F84-98A8-4158-95A9-F2EA723CF8A4}" type="pres">
      <dgm:prSet presAssocID="{A9C997A4-E7E6-4B4E-B8C0-C3C6657B0D60}" presName="circle6" presStyleLbl="node1" presStyleIdx="5" presStyleCnt="6"/>
      <dgm:spPr/>
      <dgm:t>
        <a:bodyPr/>
        <a:lstStyle/>
        <a:p>
          <a:endParaRPr lang="cs-CZ"/>
        </a:p>
      </dgm:t>
    </dgm:pt>
    <dgm:pt modelId="{22A21416-854C-4737-B48E-53EB8929927B}" type="pres">
      <dgm:prSet presAssocID="{A9C997A4-E7E6-4B4E-B8C0-C3C6657B0D6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16A5DA-5EEB-4A91-9211-4C5EB7FBFD6C}" type="pres">
      <dgm:prSet presAssocID="{A9C997A4-E7E6-4B4E-B8C0-C3C6657B0D6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5FE5A85-DBC8-4B4F-B9B9-93FAE719A32D}" type="presOf" srcId="{A9C997A4-E7E6-4B4E-B8C0-C3C6657B0D60}" destId="{5816A5DA-5EEB-4A91-9211-4C5EB7FBFD6C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220DABF3-89CC-44F0-BBB2-AFF62D8E494D}" type="presOf" srcId="{A9C997A4-E7E6-4B4E-B8C0-C3C6657B0D60}" destId="{22A21416-854C-4737-B48E-53EB8929927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92114F6E-4E16-4133-A9DA-330CA91DF01B}" srcId="{757F3AB3-0718-4624-B441-E567A8F0AB56}" destId="{A9C997A4-E7E6-4B4E-B8C0-C3C6657B0D60}" srcOrd="5" destOrd="0" parTransId="{FF82A5E4-28A6-4E55-A0E4-7B67F4BF1A79}" sibTransId="{AD1E9B9D-5FC9-44C6-B9EA-235DBBBF34AB}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B6E994AD-5E43-4650-AB38-27522AE59639}" type="presParOf" srcId="{333A1088-737F-45CB-B68E-254E46348037}" destId="{840606F0-EF0F-4C56-A4E7-084A54FD806E}" srcOrd="15" destOrd="0" presId="urn:microsoft.com/office/officeart/2005/8/layout/target3"/>
    <dgm:cxn modelId="{CA2B2C47-38F0-4298-A4CB-01E9DEAE6DAE}" type="presParOf" srcId="{333A1088-737F-45CB-B68E-254E46348037}" destId="{A2C48F84-98A8-4158-95A9-F2EA723CF8A4}" srcOrd="16" destOrd="0" presId="urn:microsoft.com/office/officeart/2005/8/layout/target3"/>
    <dgm:cxn modelId="{247707EA-7346-4593-AADD-ADCBBE2B0F72}" type="presParOf" srcId="{333A1088-737F-45CB-B68E-254E46348037}" destId="{22A21416-854C-4737-B48E-53EB8929927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DCF59A8E-A000-4332-8B57-2C043BBE46EE}" type="presParOf" srcId="{333A1088-737F-45CB-B68E-254E46348037}" destId="{5816A5DA-5EEB-4A91-9211-4C5EB7FBFD6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VY_32_INOVACE_03_SČÍTÁNÍ A ODČÍTÁNÍ_ROZKLADY ČÍSEL 6-8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Rozklady čísel 6-8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A2C48F84-98A8-4158-95A9-F2EA723CF8A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2A21416-854C-4737-B48E-53EB8929927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136308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ročníku ZŠ a je vhodná pro interaktivní tabuli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+ 6 =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3</a:t>
            </a:r>
            <a:r>
              <a:rPr lang="cs-CZ" sz="3000" dirty="0" smtClean="0"/>
              <a:t> + 7 =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2</a:t>
            </a:r>
            <a:r>
              <a:rPr lang="cs-CZ" sz="3000" dirty="0" smtClean="0"/>
              <a:t> + 8 =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3863" y="5240233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1</a:t>
            </a:r>
            <a:r>
              <a:rPr lang="cs-CZ" sz="3000" dirty="0" smtClean="0"/>
              <a:t> + 9 =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5</a:t>
            </a:r>
            <a:r>
              <a:rPr lang="cs-CZ" sz="3000" dirty="0" smtClean="0"/>
              <a:t> + 5 =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6</a:t>
            </a:r>
            <a:r>
              <a:rPr lang="cs-CZ" sz="3000" dirty="0" smtClean="0"/>
              <a:t> + 4 =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13461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7</a:t>
            </a:r>
            <a:r>
              <a:rPr lang="cs-CZ" sz="3000" dirty="0" smtClean="0"/>
              <a:t> + 3 =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141251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8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ROZKLÁDEJ  ČÍSLA</a:t>
            </a:r>
            <a:endParaRPr lang="cs-CZ" sz="4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3" descr="C:\Users\Honza\AppData\Local\Microsoft\Windows\Temporary Internet Files\Content.IE5\09FQK956\MC900440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34669"/>
            <a:ext cx="854465" cy="85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Honza\AppData\Local\Microsoft\Windows\Temporary Internet Files\Content.IE5\09FQK956\MC900440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2503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Honza\AppData\Local\Microsoft\Windows\Temporary Internet Files\Content.IE5\09FQK956\MC900440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81" y="2864794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09FQK956\MC900440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544" y="2899965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09FQK956\MC900440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29" y="416301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09FQK956\MC900440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89805"/>
            <a:ext cx="961078" cy="96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355976" y="1457670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5 + 1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5" y="2262815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+ 2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2899965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+ 3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95230" y="2926278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6</a:t>
            </a:r>
            <a:endParaRPr lang="cs-CZ" sz="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4" y="3599690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+ 4</a:t>
            </a:r>
            <a:endParaRPr lang="cs-CZ" sz="3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2" y="4303641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+ 5</a:t>
            </a:r>
            <a:endParaRPr lang="cs-CZ" sz="3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8711" y="5013176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+ 6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84167" y="2057899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5 + 2</a:t>
            </a:r>
            <a:endParaRPr lang="cs-CZ" sz="3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84166" y="2713176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+ 3</a:t>
            </a:r>
            <a:endParaRPr lang="cs-CZ" sz="3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3357164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+ 4</a:t>
            </a:r>
            <a:endParaRPr lang="cs-CZ" sz="3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333819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7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084165" y="4072696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+ 5</a:t>
            </a:r>
            <a:endParaRPr lang="cs-CZ" sz="3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99863" y="4797152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+ 6</a:t>
            </a:r>
            <a:endParaRPr lang="cs-CZ" sz="3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84168" y="5518202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+ 7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57038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ROZKLÁDEJ 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ČÍSLA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Honza\AppData\Local\Microsoft\Windows\Temporary Internet Files\Content.IE5\VRFVF8W7\MC900353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57899"/>
            <a:ext cx="3600400" cy="346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6084168" y="1460429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6 + 1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72883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619672" y="692696"/>
            <a:ext cx="57038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ROZKLÁDEJ 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ČÍSLA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0" y="2725476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5 + 3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6" y="3194539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+ 4</a:t>
            </a:r>
            <a:endParaRPr lang="cs-CZ" sz="3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3873962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+ 5</a:t>
            </a:r>
            <a:endParaRPr lang="cs-CZ" sz="3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51414" y="3333819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8</a:t>
            </a:r>
            <a:endParaRPr lang="cs-CZ" sz="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2" y="4509120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+ 6</a:t>
            </a:r>
            <a:endParaRPr lang="cs-CZ" sz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6961" y="5245296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+ 7</a:t>
            </a:r>
            <a:endParaRPr lang="cs-CZ" sz="3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3" y="5799294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+ 8</a:t>
            </a:r>
            <a:endParaRPr lang="cs-CZ" sz="3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204864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6 + 2</a:t>
            </a:r>
            <a:endParaRPr lang="cs-CZ" sz="3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1" y="1628800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7 + 1</a:t>
            </a:r>
            <a:endParaRPr lang="cs-CZ" sz="3000" dirty="0"/>
          </a:p>
        </p:txBody>
      </p:sp>
      <p:pic>
        <p:nvPicPr>
          <p:cNvPr id="3074" name="Picture 2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855" y="1803438"/>
            <a:ext cx="1123634" cy="100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803438"/>
            <a:ext cx="1172969" cy="105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866" y="3002475"/>
            <a:ext cx="1051626" cy="94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786" y="3000360"/>
            <a:ext cx="1051626" cy="94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866" y="4094395"/>
            <a:ext cx="1128623" cy="101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4082322"/>
            <a:ext cx="1195642" cy="107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870" y="5360379"/>
            <a:ext cx="1108047" cy="99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onza\AppData\Local\Microsoft\Windows\Temporary Internet Files\Content.IE5\WV4D1MHT\MC900331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54" y="5308492"/>
            <a:ext cx="1165950" cy="104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onza\AppData\Local\Microsoft\Windows\Temporary Internet Files\Content.IE5\52LT072U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65329"/>
            <a:ext cx="1362322" cy="137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62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494</TotalTime>
  <Words>161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VYPOČÍTEJ</vt:lpstr>
      <vt:lpstr>ROZKLÁDEJ  ČÍSLA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VY_32_INOVACE_03_SČÍTÁNÍ A ODČÍTÁNÍ_ROZKLADY ČÍSEL 6-8</dc:title>
  <dc:creator>Adéla</dc:creator>
  <cp:lastModifiedBy>Černá Adéla</cp:lastModifiedBy>
  <cp:revision>83</cp:revision>
  <dcterms:created xsi:type="dcterms:W3CDTF">2011-08-12T09:27:27Z</dcterms:created>
  <dcterms:modified xsi:type="dcterms:W3CDTF">2012-05-22T14:41:14Z</dcterms:modified>
</cp:coreProperties>
</file>