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4" r:id="rId1"/>
  </p:sldMasterIdLst>
  <p:sldIdLst>
    <p:sldId id="257" r:id="rId2"/>
    <p:sldId id="265" r:id="rId3"/>
    <p:sldId id="258" r:id="rId4"/>
    <p:sldId id="269" r:id="rId5"/>
    <p:sldId id="270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87" d="100"/>
          <a:sy n="87" d="100"/>
        </p:scale>
        <p:origin x="-14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VY_32_INOVACE_04_SČÍTÁNÍ A ODČÍTÁNÍ_ROZKLADY ČÍSLA 9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E17BBE60-38FA-4D47-A4BF-26F5EB4A0F94}">
      <dgm:prSet/>
      <dgm:spPr/>
      <dgm:t>
        <a:bodyPr/>
        <a:lstStyle/>
        <a:p>
          <a:pPr rtl="0"/>
          <a:r>
            <a:rPr lang="cs-CZ" dirty="0" smtClean="0"/>
            <a:t>Téma: Rozklady čísla 9</a:t>
          </a:r>
          <a:endParaRPr lang="cs-CZ" dirty="0"/>
        </a:p>
      </dgm:t>
    </dgm:pt>
    <dgm:pt modelId="{F7C38E0A-E1EC-456B-A48B-E8BBDCC743F2}" type="parTrans" cxnId="{80AF3100-2205-4FF5-B958-B4E636C34595}">
      <dgm:prSet/>
      <dgm:spPr/>
      <dgm:t>
        <a:bodyPr/>
        <a:lstStyle/>
        <a:p>
          <a:endParaRPr lang="cs-CZ"/>
        </a:p>
      </dgm:t>
    </dgm:pt>
    <dgm:pt modelId="{D9332DE1-2201-41C6-BCBD-B6CC65DCE886}" type="sibTrans" cxnId="{80AF3100-2205-4FF5-B958-B4E636C34595}">
      <dgm:prSet/>
      <dgm:spPr/>
      <dgm:t>
        <a:bodyPr/>
        <a:lstStyle/>
        <a:p>
          <a:endParaRPr lang="cs-CZ"/>
        </a:p>
      </dgm:t>
    </dgm:pt>
    <dgm:pt modelId="{EEB73B47-0944-4D6A-99D1-52F2A7497F19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březen 2012</a:t>
          </a:r>
          <a:endParaRPr lang="cs-CZ" dirty="0"/>
        </a:p>
      </dgm:t>
    </dgm:pt>
    <dgm:pt modelId="{49CB40C0-621A-46E2-ABF6-00543F004103}" type="parTrans" cxnId="{A8914AAB-C253-41C7-A833-E28BA4CB0476}">
      <dgm:prSet/>
      <dgm:spPr/>
      <dgm:t>
        <a:bodyPr/>
        <a:lstStyle/>
        <a:p>
          <a:endParaRPr lang="cs-CZ"/>
        </a:p>
      </dgm:t>
    </dgm:pt>
    <dgm:pt modelId="{D75FC285-89C3-4C48-A29C-C36D283C9843}" type="sibTrans" cxnId="{A8914AAB-C253-41C7-A833-E28BA4CB047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DA2B585D-35EC-491C-88E2-BB5AE6B53486}" type="pres">
      <dgm:prSet presAssocID="{E17BBE60-38FA-4D47-A4BF-26F5EB4A0F94}" presName="vertSpace4" presStyleLbl="node1" presStyleIdx="2" presStyleCnt="6"/>
      <dgm:spPr/>
      <dgm:t>
        <a:bodyPr/>
        <a:lstStyle/>
        <a:p>
          <a:endParaRPr lang="cs-CZ"/>
        </a:p>
      </dgm:t>
    </dgm:pt>
    <dgm:pt modelId="{F2779845-CD89-4AF3-B065-7A853C7EE2A2}" type="pres">
      <dgm:prSet presAssocID="{E17BBE60-38FA-4D47-A4BF-26F5EB4A0F94}" presName="circle4" presStyleLbl="node1" presStyleIdx="3" presStyleCnt="6"/>
      <dgm:spPr/>
      <dgm:t>
        <a:bodyPr/>
        <a:lstStyle/>
        <a:p>
          <a:endParaRPr lang="cs-CZ"/>
        </a:p>
      </dgm:t>
    </dgm:pt>
    <dgm:pt modelId="{D10F5854-E897-415E-B389-0F04F185E216}" type="pres">
      <dgm:prSet presAssocID="{E17BBE60-38FA-4D47-A4BF-26F5EB4A0F9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68F31B81-3C23-41BC-997D-FD89E5DE8662}" type="pres">
      <dgm:prSet presAssocID="{EEB73B47-0944-4D6A-99D1-52F2A7497F19}" presName="vertSpace6" presStyleLbl="node1" presStyleIdx="4" presStyleCnt="6"/>
      <dgm:spPr/>
      <dgm:t>
        <a:bodyPr/>
        <a:lstStyle/>
        <a:p>
          <a:endParaRPr lang="cs-CZ"/>
        </a:p>
      </dgm:t>
    </dgm:pt>
    <dgm:pt modelId="{0122DD47-6DBE-4347-9DE5-807D0E33D360}" type="pres">
      <dgm:prSet presAssocID="{EEB73B47-0944-4D6A-99D1-52F2A7497F19}" presName="circle6" presStyleLbl="node1" presStyleIdx="5" presStyleCnt="6"/>
      <dgm:spPr/>
      <dgm:t>
        <a:bodyPr/>
        <a:lstStyle/>
        <a:p>
          <a:endParaRPr lang="cs-CZ"/>
        </a:p>
      </dgm:t>
    </dgm:pt>
    <dgm:pt modelId="{2EEBC5C2-8C01-4E75-B9FD-8E5D31F40282}" type="pres">
      <dgm:prSet presAssocID="{EEB73B47-0944-4D6A-99D1-52F2A7497F1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609D8E-5361-43D3-A17D-911752E130AF}" type="pres">
      <dgm:prSet presAssocID="{E17BBE60-38FA-4D47-A4BF-26F5EB4A0F9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C06DA0-A3B6-40DE-B629-17107CFC7C2E}" type="pres">
      <dgm:prSet presAssocID="{EEB73B47-0944-4D6A-99D1-52F2A7497F1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FF2CBB6-438D-4AD0-9153-032502EC0828}" type="presOf" srcId="{E17BBE60-38FA-4D47-A4BF-26F5EB4A0F94}" destId="{9A609D8E-5361-43D3-A17D-911752E130AF}" srcOrd="1" destOrd="0" presId="urn:microsoft.com/office/officeart/2005/8/layout/target3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FDF0D831-8B79-4EAC-BCF6-B073AB296436}" type="presOf" srcId="{4C35D32F-0EAB-4CD7-82EE-45574DC2A586}" destId="{8BEBB6EC-1DAA-4CAC-8A25-BC0FCBD5DBD5}" srcOrd="0" destOrd="0" presId="urn:microsoft.com/office/officeart/2005/8/layout/target3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0371630F-C19A-4156-AB91-5809CB9DE558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A8914AAB-C253-41C7-A833-E28BA4CB0476}" srcId="{757F3AB3-0718-4624-B441-E567A8F0AB56}" destId="{EEB73B47-0944-4D6A-99D1-52F2A7497F19}" srcOrd="5" destOrd="0" parTransId="{49CB40C0-621A-46E2-ABF6-00543F004103}" sibTransId="{D75FC285-89C3-4C48-A29C-C36D283C9843}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80AF3100-2205-4FF5-B958-B4E636C34595}" srcId="{757F3AB3-0718-4624-B441-E567A8F0AB56}" destId="{E17BBE60-38FA-4D47-A4BF-26F5EB4A0F94}" srcOrd="3" destOrd="0" parTransId="{F7C38E0A-E1EC-456B-A48B-E8BBDCC743F2}" sibTransId="{D9332DE1-2201-41C6-BCBD-B6CC65DCE886}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53A8F4E4-68C5-4C14-B715-9451B8819AF2}" type="presOf" srcId="{E17BBE60-38FA-4D47-A4BF-26F5EB4A0F94}" destId="{D10F5854-E897-415E-B389-0F04F185E216}" srcOrd="0" destOrd="0" presId="urn:microsoft.com/office/officeart/2005/8/layout/target3"/>
    <dgm:cxn modelId="{CD4DB1D4-D2B7-42AC-83F1-F5B63857C885}" type="presOf" srcId="{EEB73B47-0944-4D6A-99D1-52F2A7497F19}" destId="{2EEBC5C2-8C01-4E75-B9FD-8E5D31F4028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E0B4C7C-6A03-496A-8BE8-83E323D98F0B}" type="presOf" srcId="{EEB73B47-0944-4D6A-99D1-52F2A7497F19}" destId="{15C06DA0-A3B6-40DE-B629-17107CFC7C2E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07351E9C-ED36-4CBD-AC68-DF971573EF4D}" type="presParOf" srcId="{333A1088-737F-45CB-B68E-254E46348037}" destId="{DA2B585D-35EC-491C-88E2-BB5AE6B53486}" srcOrd="9" destOrd="0" presId="urn:microsoft.com/office/officeart/2005/8/layout/target3"/>
    <dgm:cxn modelId="{531D3267-570C-4D09-A0C4-81FD58D73E80}" type="presParOf" srcId="{333A1088-737F-45CB-B68E-254E46348037}" destId="{F2779845-CD89-4AF3-B065-7A853C7EE2A2}" srcOrd="10" destOrd="0" presId="urn:microsoft.com/office/officeart/2005/8/layout/target3"/>
    <dgm:cxn modelId="{4C5764A7-6B9B-4F94-A20D-7DB82FC21009}" type="presParOf" srcId="{333A1088-737F-45CB-B68E-254E46348037}" destId="{D10F5854-E897-415E-B389-0F04F185E216}" srcOrd="11" destOrd="0" presId="urn:microsoft.com/office/officeart/2005/8/layout/target3"/>
    <dgm:cxn modelId="{CF0D6E30-AC05-4EAC-8F12-2477B72EFA72}" type="presParOf" srcId="{333A1088-737F-45CB-B68E-254E46348037}" destId="{76644BE8-9D7C-4C09-B250-3D10AF48CBB7}" srcOrd="12" destOrd="0" presId="urn:microsoft.com/office/officeart/2005/8/layout/target3"/>
    <dgm:cxn modelId="{D16D5129-7ABF-4B29-94DE-5A9EA3EB2DE5}" type="presParOf" srcId="{333A1088-737F-45CB-B68E-254E46348037}" destId="{EE85B701-7295-41C0-BA7A-34D3756A2AE6}" srcOrd="13" destOrd="0" presId="urn:microsoft.com/office/officeart/2005/8/layout/target3"/>
    <dgm:cxn modelId="{17878F59-528A-4E7F-AF8D-6D5BCCB9E448}" type="presParOf" srcId="{333A1088-737F-45CB-B68E-254E46348037}" destId="{8BEBB6EC-1DAA-4CAC-8A25-BC0FCBD5DBD5}" srcOrd="14" destOrd="0" presId="urn:microsoft.com/office/officeart/2005/8/layout/target3"/>
    <dgm:cxn modelId="{A9CDB31D-D44D-4BF9-9095-F585C944A760}" type="presParOf" srcId="{333A1088-737F-45CB-B68E-254E46348037}" destId="{68F31B81-3C23-41BC-997D-FD89E5DE8662}" srcOrd="15" destOrd="0" presId="urn:microsoft.com/office/officeart/2005/8/layout/target3"/>
    <dgm:cxn modelId="{98E7BF0E-9462-4AEE-8A36-7B272EFDFA3B}" type="presParOf" srcId="{333A1088-737F-45CB-B68E-254E46348037}" destId="{0122DD47-6DBE-4347-9DE5-807D0E33D360}" srcOrd="16" destOrd="0" presId="urn:microsoft.com/office/officeart/2005/8/layout/target3"/>
    <dgm:cxn modelId="{36813ADD-1CB5-474B-B8F9-AAB5B97734DB}" type="presParOf" srcId="{333A1088-737F-45CB-B68E-254E46348037}" destId="{2EEBC5C2-8C01-4E75-B9FD-8E5D31F40282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9DC62B1E-364A-4EF8-9577-5CF829A606B3}" type="presParOf" srcId="{333A1088-737F-45CB-B68E-254E46348037}" destId="{9A609D8E-5361-43D3-A17D-911752E130AF}" srcOrd="21" destOrd="0" presId="urn:microsoft.com/office/officeart/2005/8/layout/target3"/>
    <dgm:cxn modelId="{F99AE90B-AB6F-415D-A860-0026F925DF75}" type="presParOf" srcId="{333A1088-737F-45CB-B68E-254E46348037}" destId="{890E4F0B-2866-4A3F-A3C7-2A14B1797930}" srcOrd="22" destOrd="0" presId="urn:microsoft.com/office/officeart/2005/8/layout/target3"/>
    <dgm:cxn modelId="{58BA8616-719F-4663-8766-F9338EB4A205}" type="presParOf" srcId="{333A1088-737F-45CB-B68E-254E46348037}" destId="{15C06DA0-A3B6-40DE-B629-17107CFC7C2E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Adéla Černá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VY_32_INOVACE_04_SČÍTÁNÍ A ODČÍTÁNÍ_ROZKLADY ČÍSLA 9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2779845-CD89-4AF3-B065-7A853C7EE2A2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10F5854-E897-415E-B389-0F04F185E216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Rozklady čísla 9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0122DD47-6DBE-4347-9DE5-807D0E33D360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5000" dist="25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EEBC5C2-8C01-4E75-B9FD-8E5D31F40282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</a:t>
          </a:r>
          <a:r>
            <a:rPr lang="cs-CZ" sz="1300" kern="1200" smtClean="0"/>
            <a:t>: březen 2012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75544589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600200"/>
          </a:xfrm>
        </p:spPr>
        <p:txBody>
          <a:bodyPr/>
          <a:lstStyle/>
          <a:p>
            <a:pPr algn="l"/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>
            <a:normAutofit/>
          </a:bodyPr>
          <a:lstStyle/>
          <a:p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Prezentace je určena žákům 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1. </a:t>
            </a:r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ročníku ZŠ a je vhodná pro interaktivní tabuli</a:t>
            </a: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cs-CZ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Slouží k upevnění probírané látky.</a:t>
            </a:r>
          </a:p>
          <a:p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6512511" cy="1143000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VYPOČÍTEJ</a:t>
            </a: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844824"/>
            <a:ext cx="129073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/>
              <a:t>4</a:t>
            </a:r>
            <a:r>
              <a:rPr lang="cs-CZ" sz="3000" dirty="0" smtClean="0"/>
              <a:t> + 5 =</a:t>
            </a:r>
            <a:endParaRPr lang="cs-CZ" sz="3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9855" y="2898870"/>
            <a:ext cx="129073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/>
              <a:t>3</a:t>
            </a:r>
            <a:r>
              <a:rPr lang="cs-CZ" sz="3000" dirty="0" smtClean="0"/>
              <a:t> + 6 =</a:t>
            </a:r>
            <a:endParaRPr lang="cs-CZ" sz="3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9346" y="4016097"/>
            <a:ext cx="129073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/>
              <a:t>1</a:t>
            </a:r>
            <a:r>
              <a:rPr lang="cs-CZ" sz="3000" dirty="0" smtClean="0"/>
              <a:t> + 8 =</a:t>
            </a:r>
            <a:endParaRPr lang="cs-CZ" sz="3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3863" y="5240233"/>
            <a:ext cx="129073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/>
              <a:t>0</a:t>
            </a:r>
            <a:r>
              <a:rPr lang="cs-CZ" sz="3000" dirty="0" smtClean="0"/>
              <a:t> + 9 =</a:t>
            </a:r>
            <a:endParaRPr lang="cs-CZ" sz="3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3968" y="1844824"/>
            <a:ext cx="129073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/>
              <a:t>5</a:t>
            </a:r>
            <a:r>
              <a:rPr lang="cs-CZ" sz="3000" dirty="0" smtClean="0"/>
              <a:t> + 4 =</a:t>
            </a:r>
            <a:endParaRPr lang="cs-CZ" sz="3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50788" y="2898870"/>
            <a:ext cx="129073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/>
              <a:t>6</a:t>
            </a:r>
            <a:r>
              <a:rPr lang="cs-CZ" sz="3000" dirty="0" smtClean="0"/>
              <a:t> + 3 =</a:t>
            </a:r>
            <a:endParaRPr lang="cs-CZ" sz="3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28548" y="4083557"/>
            <a:ext cx="13461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/>
              <a:t>7</a:t>
            </a:r>
            <a:r>
              <a:rPr lang="cs-CZ" sz="3000" dirty="0" smtClean="0"/>
              <a:t> + 2 =</a:t>
            </a:r>
            <a:endParaRPr lang="cs-CZ" sz="3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5240233"/>
            <a:ext cx="14125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/>
              <a:t>8</a:t>
            </a:r>
            <a:r>
              <a:rPr lang="cs-CZ" sz="3000" dirty="0" smtClean="0"/>
              <a:t> + 1 =</a:t>
            </a:r>
            <a:endParaRPr lang="cs-CZ" sz="3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8421" y="1678040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1 + __</a:t>
            </a:r>
            <a:endParaRPr lang="cs-CZ" sz="3600" dirty="0"/>
          </a:p>
        </p:txBody>
      </p:sp>
      <p:pic>
        <p:nvPicPr>
          <p:cNvPr id="3" name="Picture 3" descr="C:\Users\Honza\AppData\Local\Microsoft\Windows\Temporary Internet Files\Content.IE5\629XRN57\MP9004019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368" y="380126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8420" y="2459724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2 + __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51459" y="3284984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3 + __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1460" y="4077072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4 + __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58421" y="4869160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5 + __</a:t>
            </a:r>
            <a:endParaRPr lang="cs-CZ" sz="3600" dirty="0"/>
          </a:p>
        </p:txBody>
      </p:sp>
      <p:sp>
        <p:nvSpPr>
          <p:cNvPr id="9" name="Obdélník 8"/>
          <p:cNvSpPr/>
          <p:nvPr/>
        </p:nvSpPr>
        <p:spPr>
          <a:xfrm>
            <a:off x="2123728" y="764703"/>
            <a:ext cx="57038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ROZKLÁDEJ  </a:t>
            </a:r>
            <a:r>
              <a:rPr lang="cs-CZ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ČÍSLA</a:t>
            </a:r>
            <a:endParaRPr lang="cs-CZ" sz="4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7115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1178217" y="2529710"/>
            <a:ext cx="2808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000" dirty="0" smtClean="0"/>
              <a:t> </a:t>
            </a:r>
            <a:endParaRPr lang="cs-CZ" sz="3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78217" y="3512041"/>
            <a:ext cx="7857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/>
              <a:t> </a:t>
            </a:r>
            <a:endParaRPr lang="cs-CZ" sz="3000" dirty="0"/>
          </a:p>
        </p:txBody>
      </p:sp>
      <p:sp>
        <p:nvSpPr>
          <p:cNvPr id="10" name="Obdélník 9"/>
          <p:cNvSpPr/>
          <p:nvPr/>
        </p:nvSpPr>
        <p:spPr>
          <a:xfrm>
            <a:off x="1964009" y="620688"/>
            <a:ext cx="57038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ROZKLÁDEJ  </a:t>
            </a: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ČÍSLA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2" descr="C:\Users\Honza\AppData\Local\Microsoft\Windows\Temporary Internet Files\Content.IE5\QHHIAXFN\MP90040194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912" y="4033247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258421" y="1678040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6 + __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258421" y="2529710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7 + __</a:t>
            </a:r>
            <a:endParaRPr lang="cs-CZ" sz="3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58420" y="3529246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8 + __</a:t>
            </a:r>
            <a:endParaRPr lang="cs-CZ" sz="3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255084" y="4437112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9 + __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212822" y="5445224"/>
            <a:ext cx="2089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9 = 0 + __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734160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4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000" b="1" dirty="0">
              <a:solidFill>
                <a:srgbClr val="002060"/>
              </a:soli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http://microsoft.com</a:t>
            </a: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500</TotalTime>
  <Words>141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Exekutivní</vt:lpstr>
      <vt:lpstr>Prezentace aplikace PowerPoint</vt:lpstr>
      <vt:lpstr>ANOTACE</vt:lpstr>
      <vt:lpstr>VYPOČÍTEJ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VY_32_INOVACE_04_SČÍTÁNÍ A ODČÍTÁNÍ_ROZKLADY ČÍSLA 9</dc:title>
  <dc:creator>Adéla</dc:creator>
  <cp:lastModifiedBy>Černá Adéla</cp:lastModifiedBy>
  <cp:revision>86</cp:revision>
  <dcterms:created xsi:type="dcterms:W3CDTF">2011-08-12T09:27:27Z</dcterms:created>
  <dcterms:modified xsi:type="dcterms:W3CDTF">2012-05-22T14:42:27Z</dcterms:modified>
  <cp:contentStatus/>
</cp:coreProperties>
</file>