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70" r:id="rId6"/>
    <p:sldId id="269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VY_32_INOVACE_06_SČÍTÁNÍ A ODČÍTÁNÍ_POŘADÍ 1-6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Pořadí  1-6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4C20214-CE0B-4F16-BA96-0CDCD3E67902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duben 2012</a:t>
          </a:r>
          <a:endParaRPr lang="cs-CZ" dirty="0"/>
        </a:p>
      </dgm:t>
    </dgm:pt>
    <dgm:pt modelId="{4E9B6188-54DD-4A47-B834-CE4400531ED9}" type="parTrans" cxnId="{16D0B4C8-358A-41C0-9716-B5733CC132FC}">
      <dgm:prSet/>
      <dgm:spPr/>
      <dgm:t>
        <a:bodyPr/>
        <a:lstStyle/>
        <a:p>
          <a:endParaRPr lang="cs-CZ"/>
        </a:p>
      </dgm:t>
    </dgm:pt>
    <dgm:pt modelId="{68915E3D-CCA1-4953-8E47-2ECF47865050}" type="sibTrans" cxnId="{16D0B4C8-358A-41C0-9716-B5733CC132F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FB80234-BBCD-45D4-96A6-FFA03AAEDFF1}" type="pres">
      <dgm:prSet presAssocID="{44C20214-CE0B-4F16-BA96-0CDCD3E67902}" presName="vertSpace6" presStyleLbl="node1" presStyleIdx="4" presStyleCnt="6"/>
      <dgm:spPr/>
      <dgm:t>
        <a:bodyPr/>
        <a:lstStyle/>
        <a:p>
          <a:endParaRPr lang="cs-CZ"/>
        </a:p>
      </dgm:t>
    </dgm:pt>
    <dgm:pt modelId="{91AE69BA-B6C1-4B0E-B89B-75BA65161051}" type="pres">
      <dgm:prSet presAssocID="{44C20214-CE0B-4F16-BA96-0CDCD3E67902}" presName="circle6" presStyleLbl="node1" presStyleIdx="5" presStyleCnt="6"/>
      <dgm:spPr/>
      <dgm:t>
        <a:bodyPr/>
        <a:lstStyle/>
        <a:p>
          <a:endParaRPr lang="cs-CZ"/>
        </a:p>
      </dgm:t>
    </dgm:pt>
    <dgm:pt modelId="{42E7CBE4-6769-461C-844E-E6CAF33BA8F8}" type="pres">
      <dgm:prSet presAssocID="{44C20214-CE0B-4F16-BA96-0CDCD3E6790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10B7FF-5519-49D5-995D-6274A8771F6F}" type="pres">
      <dgm:prSet presAssocID="{44C20214-CE0B-4F16-BA96-0CDCD3E6790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9E6F9298-EA0A-4143-94A9-9A0526DADEC1}" type="presOf" srcId="{44C20214-CE0B-4F16-BA96-0CDCD3E67902}" destId="{42E7CBE4-6769-461C-844E-E6CAF33BA8F8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6D0B4C8-358A-41C0-9716-B5733CC132FC}" srcId="{757F3AB3-0718-4624-B441-E567A8F0AB56}" destId="{44C20214-CE0B-4F16-BA96-0CDCD3E67902}" srcOrd="5" destOrd="0" parTransId="{4E9B6188-54DD-4A47-B834-CE4400531ED9}" sibTransId="{68915E3D-CCA1-4953-8E47-2ECF47865050}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A139E432-F5A4-48EF-A811-D702EC58BE45}" type="presOf" srcId="{44C20214-CE0B-4F16-BA96-0CDCD3E67902}" destId="{6010B7FF-5519-49D5-995D-6274A8771F6F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1B7F5D6F-C83D-43F8-9BCB-832A260CC85B}" type="presParOf" srcId="{333A1088-737F-45CB-B68E-254E46348037}" destId="{9FB80234-BBCD-45D4-96A6-FFA03AAEDFF1}" srcOrd="15" destOrd="0" presId="urn:microsoft.com/office/officeart/2005/8/layout/target3"/>
    <dgm:cxn modelId="{1DB06C83-7E5B-4073-90A0-0848EAFC18CD}" type="presParOf" srcId="{333A1088-737F-45CB-B68E-254E46348037}" destId="{91AE69BA-B6C1-4B0E-B89B-75BA65161051}" srcOrd="16" destOrd="0" presId="urn:microsoft.com/office/officeart/2005/8/layout/target3"/>
    <dgm:cxn modelId="{EB6240D2-CC77-4B85-A1CA-BCDBAB01F8D8}" type="presParOf" srcId="{333A1088-737F-45CB-B68E-254E46348037}" destId="{42E7CBE4-6769-461C-844E-E6CAF33BA8F8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C7362D86-40FB-42C5-8D23-3ABD066FDA0B}" type="presParOf" srcId="{333A1088-737F-45CB-B68E-254E46348037}" destId="{6010B7FF-5519-49D5-995D-6274A8771F6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VY_32_INOVACE_06_SČÍTÁNÍ A ODČÍTÁNÍ_POŘADÍ 1-6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Pořadí  1-6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91AE69BA-B6C1-4B0E-B89B-75BA6516105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2E7CBE4-6769-461C-844E-E6CAF33BA8F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duben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16374247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3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1. ročníku ZŠ a je vhodná pro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interaktivní tabuli.</a:t>
            </a:r>
          </a:p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6512511" cy="11430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36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1</a:t>
            </a:r>
            <a:r>
              <a:rPr lang="cs-CZ" sz="3000" dirty="0" smtClean="0"/>
              <a:t> + 0 =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9855" y="2898870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1</a:t>
            </a:r>
            <a:r>
              <a:rPr lang="cs-CZ" sz="3000" dirty="0" smtClean="0"/>
              <a:t> + 1 =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9346" y="4016097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1</a:t>
            </a:r>
            <a:r>
              <a:rPr lang="cs-CZ" sz="3000" dirty="0" smtClean="0"/>
              <a:t> + 2 =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3863" y="5240233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2</a:t>
            </a:r>
            <a:r>
              <a:rPr lang="cs-CZ" sz="3000" dirty="0" smtClean="0"/>
              <a:t> + 2 =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1844824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3</a:t>
            </a:r>
            <a:r>
              <a:rPr lang="cs-CZ" sz="3000" dirty="0" smtClean="0"/>
              <a:t> + 2 =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50788" y="2898870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3</a:t>
            </a:r>
            <a:r>
              <a:rPr lang="cs-CZ" sz="3000" dirty="0" smtClean="0"/>
              <a:t> + 3 =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28548" y="4083557"/>
            <a:ext cx="13461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4</a:t>
            </a:r>
            <a:r>
              <a:rPr lang="cs-CZ" sz="3000" dirty="0" smtClean="0"/>
              <a:t> + 3 =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5240233"/>
            <a:ext cx="141251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5</a:t>
            </a:r>
            <a:r>
              <a:rPr lang="cs-CZ" sz="3000" dirty="0" smtClean="0"/>
              <a:t> + 3 =</a:t>
            </a:r>
            <a:endParaRPr lang="cs-CZ" sz="3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9382" y="314670"/>
            <a:ext cx="6512511" cy="1143000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URČI  POŘADÍ</a:t>
            </a:r>
            <a:endParaRPr lang="cs-CZ" sz="4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XALGGBMO\MC900036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16832"/>
            <a:ext cx="1184148" cy="184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Honza\AppData\Local\Microsoft\Windows\Temporary Internet Files\Content.IE5\QHHIAXFN\MC9001571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34061"/>
            <a:ext cx="118730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nza\AppData\Local\Microsoft\Windows\Temporary Internet Files\Content.IE5\XALGGBMO\MC900157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0207" y="1887181"/>
            <a:ext cx="1156560" cy="154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onza\AppData\Local\Microsoft\Windows\Temporary Internet Files\Content.IE5\XALGGBMO\MC9004405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282" y="1934061"/>
            <a:ext cx="1150186" cy="1452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onza\AppData\Local\Microsoft\Windows\Temporary Internet Files\Content.IE5\629XRN57\MC9004107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995" y="4078437"/>
            <a:ext cx="1832821" cy="238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onza\AppData\Local\Microsoft\Windows\Temporary Internet Files\Content.IE5\AQFF0XA5\MC9004082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0207" y="4475511"/>
            <a:ext cx="1860550" cy="159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onza\AppData\Local\Microsoft\Windows\Temporary Internet Files\Content.IE5\QHHIAXFN\MC9002154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282" y="4475511"/>
            <a:ext cx="1884310" cy="1507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877075" y="3358153"/>
            <a:ext cx="5052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/>
              <a:t>4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7244360" y="3353046"/>
            <a:ext cx="5052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/>
              <a:t>1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10400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SEŘAĎ  ČÍSLA</a:t>
            </a:r>
            <a:endParaRPr lang="cs-CZ" sz="4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16245" y="3358153"/>
            <a:ext cx="505267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/>
              <a:t>3</a:t>
            </a:r>
          </a:p>
        </p:txBody>
      </p:sp>
      <p:sp>
        <p:nvSpPr>
          <p:cNvPr id="3" name="Obdélník 2"/>
          <p:cNvSpPr/>
          <p:nvPr/>
        </p:nvSpPr>
        <p:spPr>
          <a:xfrm>
            <a:off x="3603027" y="3353046"/>
            <a:ext cx="505267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/>
              <a:t>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95736" y="3358153"/>
            <a:ext cx="5052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/>
              <a:t>5</a:t>
            </a:r>
            <a:endParaRPr lang="cs-CZ" sz="5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92784" y="3358153"/>
            <a:ext cx="5052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/>
              <a:t>6</a:t>
            </a:r>
          </a:p>
        </p:txBody>
      </p:sp>
      <p:sp>
        <p:nvSpPr>
          <p:cNvPr id="8" name="Obdélník 7"/>
          <p:cNvSpPr/>
          <p:nvPr/>
        </p:nvSpPr>
        <p:spPr>
          <a:xfrm>
            <a:off x="1646843" y="2362524"/>
            <a:ext cx="3437159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/>
              <a:t>Od </a:t>
            </a:r>
            <a:r>
              <a:rPr lang="cs-CZ" sz="3000" dirty="0" smtClean="0"/>
              <a:t>nejmenšího </a:t>
            </a:r>
            <a:r>
              <a:rPr lang="cs-CZ" sz="3000" dirty="0"/>
              <a:t>čísla: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5065802"/>
            <a:ext cx="761287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/>
              <a:t>1      2      3      4      5      6   </a:t>
            </a:r>
            <a:endParaRPr lang="cs-CZ" sz="5000" dirty="0"/>
          </a:p>
        </p:txBody>
      </p:sp>
      <p:sp>
        <p:nvSpPr>
          <p:cNvPr id="13" name="Obdélník 12"/>
          <p:cNvSpPr/>
          <p:nvPr/>
        </p:nvSpPr>
        <p:spPr>
          <a:xfrm>
            <a:off x="861440" y="5099904"/>
            <a:ext cx="914400" cy="9144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195736" y="5065802"/>
            <a:ext cx="914400" cy="9144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398460" y="5065802"/>
            <a:ext cx="914400" cy="9144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672508" y="5065802"/>
            <a:ext cx="914400" cy="9144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26490" y="5065802"/>
            <a:ext cx="914400" cy="9144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61675" y="5065802"/>
            <a:ext cx="914400" cy="9144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806039" y="3216874"/>
            <a:ext cx="5052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/>
              <a:t>4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7234666" y="3176747"/>
            <a:ext cx="5052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/>
              <a:t>1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10400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SEŘAĎ  ČÍSLA</a:t>
            </a:r>
            <a:endParaRPr lang="cs-CZ" sz="4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31745" y="3204265"/>
            <a:ext cx="505267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/>
              <a:t>3</a:t>
            </a:r>
          </a:p>
        </p:txBody>
      </p:sp>
      <p:sp>
        <p:nvSpPr>
          <p:cNvPr id="3" name="Obdélník 2"/>
          <p:cNvSpPr/>
          <p:nvPr/>
        </p:nvSpPr>
        <p:spPr>
          <a:xfrm>
            <a:off x="3563888" y="3204265"/>
            <a:ext cx="505267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/>
              <a:t>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95735" y="3211384"/>
            <a:ext cx="5052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/>
              <a:t>5</a:t>
            </a:r>
            <a:endParaRPr lang="cs-CZ" sz="5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67745" y="3190602"/>
            <a:ext cx="5052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/>
              <a:t>6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361986" y="2252711"/>
            <a:ext cx="324479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Od největšího čísla: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1745" y="4797152"/>
            <a:ext cx="748467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/>
              <a:t>6      5       4       3       2      1          </a:t>
            </a:r>
            <a:endParaRPr lang="cs-CZ" sz="5000" dirty="0"/>
          </a:p>
        </p:txBody>
      </p:sp>
      <p:sp>
        <p:nvSpPr>
          <p:cNvPr id="10" name="Obdélník 9"/>
          <p:cNvSpPr/>
          <p:nvPr/>
        </p:nvSpPr>
        <p:spPr>
          <a:xfrm>
            <a:off x="831745" y="4745660"/>
            <a:ext cx="914400" cy="9144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069985" y="4770839"/>
            <a:ext cx="914400" cy="9144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435115" y="4803811"/>
            <a:ext cx="914400" cy="9144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83444" y="4810057"/>
            <a:ext cx="914400" cy="9144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15812" y="4818674"/>
            <a:ext cx="914400" cy="9144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02016" y="4818674"/>
            <a:ext cx="914400" cy="9144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572</TotalTime>
  <Words>129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VYPOČÍTEJ</vt:lpstr>
      <vt:lpstr>URČI  POŘADÍ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VY_32_INOVACE_06_SČÍTÁNÍ A ODČÍTÁNÍ_POŘADÍ 1-6</dc:title>
  <dc:creator>Adéla</dc:creator>
  <cp:lastModifiedBy>Černá Adéla</cp:lastModifiedBy>
  <cp:revision>95</cp:revision>
  <dcterms:created xsi:type="dcterms:W3CDTF">2011-08-12T09:27:27Z</dcterms:created>
  <dcterms:modified xsi:type="dcterms:W3CDTF">2012-05-22T14:43:32Z</dcterms:modified>
  <cp:contentStatus/>
</cp:coreProperties>
</file>