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VY_32_INOVACE_05_SČÍTÁNÍ A ODČÍTÁNÍ_ROZKLADY ČÍSLA 10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Rozklady čísla 10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6BDFD09-1DCB-49A6-9600-9DEF505DECC9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18FC717A-E9D3-40AB-9B29-0A6CFE8D4D29}" type="parTrans" cxnId="{9850305B-9FDE-4B25-8E0A-9DA8DBBF3C04}">
      <dgm:prSet/>
      <dgm:spPr/>
      <dgm:t>
        <a:bodyPr/>
        <a:lstStyle/>
        <a:p>
          <a:endParaRPr lang="cs-CZ"/>
        </a:p>
      </dgm:t>
    </dgm:pt>
    <dgm:pt modelId="{4FB0191B-DA88-4BE1-837E-42B2E63135B1}" type="sibTrans" cxnId="{9850305B-9FDE-4B25-8E0A-9DA8DBBF3C0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B835201-DB9D-4390-9BE5-1D292708B3AE}" type="pres">
      <dgm:prSet presAssocID="{56BDFD09-1DCB-49A6-9600-9DEF505DECC9}" presName="vertSpace6" presStyleLbl="node1" presStyleIdx="4" presStyleCnt="6"/>
      <dgm:spPr/>
      <dgm:t>
        <a:bodyPr/>
        <a:lstStyle/>
        <a:p>
          <a:endParaRPr lang="cs-CZ"/>
        </a:p>
      </dgm:t>
    </dgm:pt>
    <dgm:pt modelId="{99CD6114-116F-4C85-97DC-BF4FEC1B7ADB}" type="pres">
      <dgm:prSet presAssocID="{56BDFD09-1DCB-49A6-9600-9DEF505DECC9}" presName="circle6" presStyleLbl="node1" presStyleIdx="5" presStyleCnt="6"/>
      <dgm:spPr/>
      <dgm:t>
        <a:bodyPr/>
        <a:lstStyle/>
        <a:p>
          <a:endParaRPr lang="cs-CZ"/>
        </a:p>
      </dgm:t>
    </dgm:pt>
    <dgm:pt modelId="{89C14B1E-525C-4AA8-903D-5DA62843CC54}" type="pres">
      <dgm:prSet presAssocID="{56BDFD09-1DCB-49A6-9600-9DEF505DECC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88415-930C-44AD-9C7E-FEA8651F9A03}" type="pres">
      <dgm:prSet presAssocID="{56BDFD09-1DCB-49A6-9600-9DEF505DECC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BF5FC965-7622-4DC1-A901-102B606A48D0}" type="presOf" srcId="{56BDFD09-1DCB-49A6-9600-9DEF505DECC9}" destId="{B5988415-930C-44AD-9C7E-FEA8651F9A0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C60262A-1C4F-4AB5-8467-3AE3462C3DF2}" type="presOf" srcId="{56BDFD09-1DCB-49A6-9600-9DEF505DECC9}" destId="{89C14B1E-525C-4AA8-903D-5DA62843CC54}" srcOrd="0" destOrd="0" presId="urn:microsoft.com/office/officeart/2005/8/layout/target3"/>
    <dgm:cxn modelId="{9850305B-9FDE-4B25-8E0A-9DA8DBBF3C04}" srcId="{757F3AB3-0718-4624-B441-E567A8F0AB56}" destId="{56BDFD09-1DCB-49A6-9600-9DEF505DECC9}" srcOrd="5" destOrd="0" parTransId="{18FC717A-E9D3-40AB-9B29-0A6CFE8D4D29}" sibTransId="{4FB0191B-DA88-4BE1-837E-42B2E63135B1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F7234B10-3148-4DEF-B9B1-A2126AD1E2EA}" type="presParOf" srcId="{333A1088-737F-45CB-B68E-254E46348037}" destId="{8B835201-DB9D-4390-9BE5-1D292708B3AE}" srcOrd="15" destOrd="0" presId="urn:microsoft.com/office/officeart/2005/8/layout/target3"/>
    <dgm:cxn modelId="{6370955E-00DF-48E4-B1B4-B4BB969C05A0}" type="presParOf" srcId="{333A1088-737F-45CB-B68E-254E46348037}" destId="{99CD6114-116F-4C85-97DC-BF4FEC1B7ADB}" srcOrd="16" destOrd="0" presId="urn:microsoft.com/office/officeart/2005/8/layout/target3"/>
    <dgm:cxn modelId="{E6DD26D4-20C6-4FD8-ABDA-74909C3DC6AC}" type="presParOf" srcId="{333A1088-737F-45CB-B68E-254E46348037}" destId="{89C14B1E-525C-4AA8-903D-5DA62843CC54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89877221-9B7F-4CF9-99CB-49E8B7AA1BF3}" type="presParOf" srcId="{333A1088-737F-45CB-B68E-254E46348037}" destId="{B5988415-930C-44AD-9C7E-FEA8651F9A0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VY_32_INOVACE_05_SČÍTÁNÍ A ODČÍTÁNÍ_ROZKLADY ČÍSLA 10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Rozklady čísla 10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9CD6114-116F-4C85-97DC-BF4FEC1B7AD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9C14B1E-525C-4AA8-903D-5DA62843CC54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32600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ročníku ZŠ a je vhodná pro interaktivní tabuli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+ 6 =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855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3</a:t>
            </a:r>
            <a:r>
              <a:rPr lang="cs-CZ" sz="3000" dirty="0" smtClean="0"/>
              <a:t> + 7 =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346" y="4016097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2</a:t>
            </a:r>
            <a:r>
              <a:rPr lang="cs-CZ" sz="3000" dirty="0" smtClean="0"/>
              <a:t> + 8 =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3863" y="5240233"/>
            <a:ext cx="119455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1+ 9 =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5</a:t>
            </a:r>
            <a:r>
              <a:rPr lang="cs-CZ" sz="3000" dirty="0" smtClean="0"/>
              <a:t> + 5 =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788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6</a:t>
            </a:r>
            <a:r>
              <a:rPr lang="cs-CZ" sz="3000" dirty="0" smtClean="0"/>
              <a:t> + 4 =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8548" y="4083557"/>
            <a:ext cx="13461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7</a:t>
            </a:r>
            <a:r>
              <a:rPr lang="cs-CZ" sz="3000" dirty="0" smtClean="0"/>
              <a:t> + 3 =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240233"/>
            <a:ext cx="141251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8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  <p:pic>
        <p:nvPicPr>
          <p:cNvPr id="1026" name="Picture 2" descr="C:\Users\Honza\AppData\Local\Microsoft\Windows\Temporary Internet Files\Content.IE5\7WKOA846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3699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4" name="Obdélník 3"/>
          <p:cNvSpPr/>
          <p:nvPr/>
        </p:nvSpPr>
        <p:spPr>
          <a:xfrm>
            <a:off x="1964009" y="620688"/>
            <a:ext cx="57038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ROZKLÁDEJ 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ČÍSLA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8421" y="1678040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10 = 1 + __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8640" y="2529709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= 2 + __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8421" y="3465874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= 3 + __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76436" y="4293096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= 4 + __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8421" y="5229200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= 5 + __</a:t>
            </a:r>
            <a:endParaRPr lang="cs-CZ" sz="3600" dirty="0"/>
          </a:p>
        </p:txBody>
      </p:sp>
      <p:pic>
        <p:nvPicPr>
          <p:cNvPr id="1026" name="Picture 2" descr="C:\Users\Honza\AppData\Local\Microsoft\Windows\Temporary Internet Files\Content.IE5\ZPYOUP7U\MC900345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3044260"/>
            <a:ext cx="2825055" cy="232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323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4" name="Obdélník 3"/>
          <p:cNvSpPr/>
          <p:nvPr/>
        </p:nvSpPr>
        <p:spPr>
          <a:xfrm>
            <a:off x="1964009" y="620688"/>
            <a:ext cx="57038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ROZKLÁDEJ 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ČÍSLA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8421" y="1678040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10 = 6 + __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8640" y="2529709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= </a:t>
            </a:r>
            <a:r>
              <a:rPr lang="cs-CZ" sz="3600" dirty="0"/>
              <a:t>7</a:t>
            </a:r>
            <a:r>
              <a:rPr lang="cs-CZ" sz="3600" dirty="0" smtClean="0"/>
              <a:t> + __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8421" y="3465874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= </a:t>
            </a:r>
            <a:r>
              <a:rPr lang="cs-CZ" sz="3600" dirty="0"/>
              <a:t>8</a:t>
            </a:r>
            <a:r>
              <a:rPr lang="cs-CZ" sz="3600" dirty="0" smtClean="0"/>
              <a:t> + __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76436" y="4293096"/>
            <a:ext cx="2435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= </a:t>
            </a:r>
            <a:r>
              <a:rPr lang="cs-CZ" sz="3600" dirty="0"/>
              <a:t>9</a:t>
            </a:r>
            <a:r>
              <a:rPr lang="cs-CZ" sz="3600" dirty="0" smtClean="0"/>
              <a:t> + __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8421" y="5229200"/>
            <a:ext cx="2666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 </a:t>
            </a:r>
            <a:r>
              <a:rPr lang="cs-CZ" sz="3600" smtClean="0"/>
              <a:t>= 10 </a:t>
            </a:r>
            <a:r>
              <a:rPr lang="cs-CZ" sz="3600" dirty="0" smtClean="0"/>
              <a:t>+ __</a:t>
            </a:r>
            <a:endParaRPr lang="cs-CZ" sz="3600" dirty="0"/>
          </a:p>
        </p:txBody>
      </p:sp>
      <p:pic>
        <p:nvPicPr>
          <p:cNvPr id="10" name="Picture 2" descr="C:\Users\Honza\AppData\Local\Microsoft\Windows\Temporary Internet Files\Content.IE5\ZPYOUP7U\MC900345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3044260"/>
            <a:ext cx="2825055" cy="232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227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3682752" cy="835496"/>
          </a:xfrm>
        </p:spPr>
        <p:txBody>
          <a:bodyPr/>
          <a:lstStyle/>
          <a:p>
            <a:pPr algn="l"/>
            <a:r>
              <a:rPr lang="cs-CZ" sz="4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525</TotalTime>
  <Words>145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ANOTACE</vt:lpstr>
      <vt:lpstr>VYPOČÍTEJ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VY_32_INOVACE_06_SČÍTÁNÍ A ODČÍTÁNÍ_ROZKLADY ČÍSLA 10</dc:title>
  <dc:creator>Adéla</dc:creator>
  <cp:lastModifiedBy>Černá Adéla</cp:lastModifiedBy>
  <cp:revision>92</cp:revision>
  <dcterms:created xsi:type="dcterms:W3CDTF">2011-08-12T09:27:27Z</dcterms:created>
  <dcterms:modified xsi:type="dcterms:W3CDTF">2012-05-22T14:44:32Z</dcterms:modified>
  <cp:contentStatus/>
</cp:coreProperties>
</file>