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5" r:id="rId3"/>
    <p:sldId id="256" r:id="rId4"/>
    <p:sldId id="257" r:id="rId5"/>
    <p:sldId id="259" r:id="rId6"/>
    <p:sldId id="258" r:id="rId7"/>
    <p:sldId id="260" r:id="rId8"/>
    <p:sldId id="261" r:id="rId9"/>
    <p:sldId id="262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image" Target="../media/image2.jpg"/><Relationship Id="rId4" Type="http://schemas.openxmlformats.org/officeDocument/2006/relationships/image" Target="../media/image5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image" Target="../media/image2.jpg"/><Relationship Id="rId4" Type="http://schemas.openxmlformats.org/officeDocument/2006/relationships/image" Target="../media/image5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image" Target="../media/image2.jpg"/><Relationship Id="rId4" Type="http://schemas.openxmlformats.org/officeDocument/2006/relationships/image" Target="../media/image5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image" Target="../media/image2.jpg"/><Relationship Id="rId4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NÁZEV:VY_32_INOVACE_3.2.4.1.D 16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Dočkalová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Vzory podstatných jmen rodu ženského 3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2B53700-07B4-4169-B604-07023FFFC42F}" type="presOf" srcId="{D1B46980-6531-4606-95E6-44980827E919}" destId="{6140AFEC-043D-4C43-A2F9-D0F5331DF3A3}" srcOrd="0" destOrd="0" presId="urn:microsoft.com/office/officeart/2005/8/layout/target3"/>
    <dgm:cxn modelId="{96537347-35A8-45F0-8944-D1D77524E9A0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890BEB0-7972-4D2B-BD7B-21516668B3BF}" type="presOf" srcId="{B651F6E3-6281-48DB-9319-2AEAFDAE7572}" destId="{6BB5E863-4638-4E1D-BFDE-399D028AC4ED}" srcOrd="1" destOrd="0" presId="urn:microsoft.com/office/officeart/2005/8/layout/target3"/>
    <dgm:cxn modelId="{5FE054D7-F944-4595-8947-A2C21B445C76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47A3075-3061-46DD-A13A-688DC126FFD3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064A0E2-5159-4042-918B-7BF88A20D4AD}" type="presOf" srcId="{D8197B8C-B260-4A16-BDF4-0947B075E274}" destId="{25B08C86-7E15-44DC-BE7F-FFB55DD49D12}" srcOrd="0" destOrd="0" presId="urn:microsoft.com/office/officeart/2005/8/layout/target3"/>
    <dgm:cxn modelId="{2E7DAFC6-B8A0-4E30-B2A6-584B1BECCB15}" type="presOf" srcId="{4C35D32F-0EAB-4CD7-82EE-45574DC2A586}" destId="{890E4F0B-2866-4A3F-A3C7-2A14B1797930}" srcOrd="1" destOrd="0" presId="urn:microsoft.com/office/officeart/2005/8/layout/target3"/>
    <dgm:cxn modelId="{1CEC67FB-09F2-49BC-9AC4-366CCA3F8B9B}" type="presOf" srcId="{D1D4F407-5343-4D3F-B5B9-D407B03CAEB4}" destId="{AED2198E-93D5-4001-81B4-73124B309672}" srcOrd="1" destOrd="0" presId="urn:microsoft.com/office/officeart/2005/8/layout/target3"/>
    <dgm:cxn modelId="{F2AAE549-42A9-46D7-BC04-09164620EBE0}" type="presOf" srcId="{4C35D32F-0EAB-4CD7-82EE-45574DC2A586}" destId="{8BEBB6EC-1DAA-4CAC-8A25-BC0FCBD5DBD5}" srcOrd="0" destOrd="0" presId="urn:microsoft.com/office/officeart/2005/8/layout/target3"/>
    <dgm:cxn modelId="{B03F503F-F795-4E2C-B374-B553EA8D098B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FEB18E-4B7D-488B-9BE6-AE534A76B3EA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BD50FBA-A297-4D09-A8E7-D066D18AE7C0}" type="presParOf" srcId="{333A1088-737F-45CB-B68E-254E46348037}" destId="{F5ABB229-8D3B-4694-996A-96F23CF14429}" srcOrd="0" destOrd="0" presId="urn:microsoft.com/office/officeart/2005/8/layout/target3"/>
    <dgm:cxn modelId="{614EC858-0D49-4298-AFFA-859B3D45260E}" type="presParOf" srcId="{333A1088-737F-45CB-B68E-254E46348037}" destId="{F41139FD-01EE-4571-8B17-4FB00FC51163}" srcOrd="1" destOrd="0" presId="urn:microsoft.com/office/officeart/2005/8/layout/target3"/>
    <dgm:cxn modelId="{FACEF7E2-E37B-4447-98C5-7D54DB5477A7}" type="presParOf" srcId="{333A1088-737F-45CB-B68E-254E46348037}" destId="{D005CE8C-CC26-4C3E-AC11-E15060ECD759}" srcOrd="2" destOrd="0" presId="urn:microsoft.com/office/officeart/2005/8/layout/target3"/>
    <dgm:cxn modelId="{F3A24A8D-A48D-4D2A-B378-418A6ECF4492}" type="presParOf" srcId="{333A1088-737F-45CB-B68E-254E46348037}" destId="{2C702D82-9B77-49B7-9568-BB8EB47C3372}" srcOrd="3" destOrd="0" presId="urn:microsoft.com/office/officeart/2005/8/layout/target3"/>
    <dgm:cxn modelId="{E4886EEB-AAD3-4795-B500-C47A08DB10CE}" type="presParOf" srcId="{333A1088-737F-45CB-B68E-254E46348037}" destId="{A52A0455-90FF-4808-ABD0-F02540D31D5A}" srcOrd="4" destOrd="0" presId="urn:microsoft.com/office/officeart/2005/8/layout/target3"/>
    <dgm:cxn modelId="{20B2A136-0439-4B83-A22E-7C78A5C98CE1}" type="presParOf" srcId="{333A1088-737F-45CB-B68E-254E46348037}" destId="{6140AFEC-043D-4C43-A2F9-D0F5331DF3A3}" srcOrd="5" destOrd="0" presId="urn:microsoft.com/office/officeart/2005/8/layout/target3"/>
    <dgm:cxn modelId="{2134FEB0-B35A-42B3-84B4-0870197633B4}" type="presParOf" srcId="{333A1088-737F-45CB-B68E-254E46348037}" destId="{9358AC05-5D7D-4327-9F80-1AD486AEA664}" srcOrd="6" destOrd="0" presId="urn:microsoft.com/office/officeart/2005/8/layout/target3"/>
    <dgm:cxn modelId="{3F73F3AC-B511-4158-8871-823441E770A6}" type="presParOf" srcId="{333A1088-737F-45CB-B68E-254E46348037}" destId="{313FC574-E1CD-4FB4-B054-0B805CE0447D}" srcOrd="7" destOrd="0" presId="urn:microsoft.com/office/officeart/2005/8/layout/target3"/>
    <dgm:cxn modelId="{7F17C567-ED82-4FA2-8936-3F896E86FEA5}" type="presParOf" srcId="{333A1088-737F-45CB-B68E-254E46348037}" destId="{619D679B-A015-4ECF-8348-D1034C574F40}" srcOrd="8" destOrd="0" presId="urn:microsoft.com/office/officeart/2005/8/layout/target3"/>
    <dgm:cxn modelId="{5D5B3D69-98E2-41B2-9A21-0893C68AED34}" type="presParOf" srcId="{333A1088-737F-45CB-B68E-254E46348037}" destId="{322283A8-4A27-4CDA-BAE3-F381106A9174}" srcOrd="9" destOrd="0" presId="urn:microsoft.com/office/officeart/2005/8/layout/target3"/>
    <dgm:cxn modelId="{0A4387D2-C119-4CC3-87E7-194328515422}" type="presParOf" srcId="{333A1088-737F-45CB-B68E-254E46348037}" destId="{FFC9F71D-1B4F-4AD9-A4A6-86ADEFC8AF5C}" srcOrd="10" destOrd="0" presId="urn:microsoft.com/office/officeart/2005/8/layout/target3"/>
    <dgm:cxn modelId="{8379DF45-1EAE-4DB7-A108-2699D590D8E9}" type="presParOf" srcId="{333A1088-737F-45CB-B68E-254E46348037}" destId="{25B08C86-7E15-44DC-BE7F-FFB55DD49D12}" srcOrd="11" destOrd="0" presId="urn:microsoft.com/office/officeart/2005/8/layout/target3"/>
    <dgm:cxn modelId="{23302354-719C-43C9-9FEB-4EC5BEAF2A61}" type="presParOf" srcId="{333A1088-737F-45CB-B68E-254E46348037}" destId="{76644BE8-9D7C-4C09-B250-3D10AF48CBB7}" srcOrd="12" destOrd="0" presId="urn:microsoft.com/office/officeart/2005/8/layout/target3"/>
    <dgm:cxn modelId="{1717F4FF-D76D-46BF-B409-A1E3CFFCF6F7}" type="presParOf" srcId="{333A1088-737F-45CB-B68E-254E46348037}" destId="{EE85B701-7295-41C0-BA7A-34D3756A2AE6}" srcOrd="13" destOrd="0" presId="urn:microsoft.com/office/officeart/2005/8/layout/target3"/>
    <dgm:cxn modelId="{B31D1C2F-A335-44A8-847D-834AE1574EC4}" type="presParOf" srcId="{333A1088-737F-45CB-B68E-254E46348037}" destId="{8BEBB6EC-1DAA-4CAC-8A25-BC0FCBD5DBD5}" srcOrd="14" destOrd="0" presId="urn:microsoft.com/office/officeart/2005/8/layout/target3"/>
    <dgm:cxn modelId="{0C9CCAAB-7831-40A0-B7E8-61773F75D994}" type="presParOf" srcId="{333A1088-737F-45CB-B68E-254E46348037}" destId="{AED2198E-93D5-4001-81B4-73124B309672}" srcOrd="15" destOrd="0" presId="urn:microsoft.com/office/officeart/2005/8/layout/target3"/>
    <dgm:cxn modelId="{4DBC376B-B6B6-4C74-A60D-5158C762BF72}" type="presParOf" srcId="{333A1088-737F-45CB-B68E-254E46348037}" destId="{2BE915AB-18AA-4053-B92C-3BFC9ED204BB}" srcOrd="16" destOrd="0" presId="urn:microsoft.com/office/officeart/2005/8/layout/target3"/>
    <dgm:cxn modelId="{0B04B8BA-B242-438C-88AC-5016B6EFA5B2}" type="presParOf" srcId="{333A1088-737F-45CB-B68E-254E46348037}" destId="{6BB5E863-4638-4E1D-BFDE-399D028AC4ED}" srcOrd="17" destOrd="0" presId="urn:microsoft.com/office/officeart/2005/8/layout/target3"/>
    <dgm:cxn modelId="{E65C0877-C25C-49FB-B5E9-9611BCDA3782}" type="presParOf" srcId="{333A1088-737F-45CB-B68E-254E46348037}" destId="{5A5FFA88-C948-4069-8E93-59FA12366E83}" srcOrd="18" destOrd="0" presId="urn:microsoft.com/office/officeart/2005/8/layout/target3"/>
    <dgm:cxn modelId="{FEC9EA39-3C7F-4B3B-86DD-03F6205C587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74A586A-920B-4CE3-ADC1-E7C482294B8E}" type="doc">
      <dgm:prSet loTypeId="urn:microsoft.com/office/officeart/2008/layout/HexagonCluster" loCatId="pictur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811CC9A6-F9D0-4B85-9C54-9DB971515908}">
      <dgm:prSet phldrT="[Text]" custT="1"/>
      <dgm:spPr/>
      <dgm:t>
        <a:bodyPr/>
        <a:lstStyle/>
        <a:p>
          <a:r>
            <a:rPr lang="cs-CZ" sz="1800" dirty="0" smtClean="0">
              <a:solidFill>
                <a:schemeClr val="tx1"/>
              </a:solidFill>
            </a:rPr>
            <a:t>O povinnostech</a:t>
          </a:r>
          <a:endParaRPr lang="cs-CZ" sz="1800" dirty="0">
            <a:solidFill>
              <a:schemeClr val="tx1"/>
            </a:solidFill>
          </a:endParaRPr>
        </a:p>
      </dgm:t>
    </dgm:pt>
    <dgm:pt modelId="{6436300E-3271-4570-8EFE-78276E5A6F21}" type="parTrans" cxnId="{FBF72310-E2AA-47FE-BA5D-1784B3C05EE9}">
      <dgm:prSet/>
      <dgm:spPr/>
      <dgm:t>
        <a:bodyPr/>
        <a:lstStyle/>
        <a:p>
          <a:endParaRPr lang="cs-CZ"/>
        </a:p>
      </dgm:t>
    </dgm:pt>
    <dgm:pt modelId="{83D20930-B954-4741-BDD3-51BF3C8DFADF}" type="sibTrans" cxnId="{FBF72310-E2AA-47FE-BA5D-1784B3C05EE9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4000" b="-34000"/>
          </a:stretch>
        </a:blipFill>
      </dgm:spPr>
      <dgm:t>
        <a:bodyPr/>
        <a:lstStyle/>
        <a:p>
          <a:endParaRPr lang="cs-CZ"/>
        </a:p>
      </dgm:t>
    </dgm:pt>
    <dgm:pt modelId="{84F16040-9950-445D-A486-FA730D8C4D44}">
      <dgm:prSet phldrT="[Text]" custT="1"/>
      <dgm:spPr/>
      <dgm:t>
        <a:bodyPr/>
        <a:lstStyle/>
        <a:p>
          <a:r>
            <a:rPr lang="cs-CZ" sz="2800" dirty="0" smtClean="0">
              <a:solidFill>
                <a:schemeClr val="tx1"/>
              </a:solidFill>
            </a:rPr>
            <a:t>Na televizi</a:t>
          </a:r>
          <a:endParaRPr lang="cs-CZ" sz="2800" dirty="0">
            <a:solidFill>
              <a:schemeClr val="tx1"/>
            </a:solidFill>
          </a:endParaRPr>
        </a:p>
      </dgm:t>
    </dgm:pt>
    <dgm:pt modelId="{B420F411-7B19-4E25-80B0-AF8BF238FC35}" type="parTrans" cxnId="{285D1826-A1DB-4471-924F-FECED80CF5D3}">
      <dgm:prSet/>
      <dgm:spPr/>
      <dgm:t>
        <a:bodyPr/>
        <a:lstStyle/>
        <a:p>
          <a:endParaRPr lang="cs-CZ"/>
        </a:p>
      </dgm:t>
    </dgm:pt>
    <dgm:pt modelId="{D0BC8C33-0C40-46E3-9FC6-5832B63F4457}" type="sibTrans" cxnId="{285D1826-A1DB-4471-924F-FECED80CF5D3}">
      <dgm:prSet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cs-CZ"/>
        </a:p>
      </dgm:t>
    </dgm:pt>
    <dgm:pt modelId="{1B415C7C-E876-4651-AB0B-32EA2FCE323A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Bez  lahví </a:t>
          </a:r>
          <a:endParaRPr lang="cs-CZ" sz="2400" dirty="0">
            <a:solidFill>
              <a:schemeClr val="tx1"/>
            </a:solidFill>
          </a:endParaRPr>
        </a:p>
      </dgm:t>
    </dgm:pt>
    <dgm:pt modelId="{B3A51846-3ECA-475D-B07B-B09F5849FBC0}" type="parTrans" cxnId="{36968F8B-572C-4095-9CC0-E95CD3F02DF0}">
      <dgm:prSet/>
      <dgm:spPr/>
      <dgm:t>
        <a:bodyPr/>
        <a:lstStyle/>
        <a:p>
          <a:endParaRPr lang="cs-CZ"/>
        </a:p>
      </dgm:t>
    </dgm:pt>
    <dgm:pt modelId="{E114F668-3794-483E-B14E-97759410975A}" type="sibTrans" cxnId="{36968F8B-572C-4095-9CC0-E95CD3F02DF0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cs-CZ"/>
        </a:p>
      </dgm:t>
    </dgm:pt>
    <dgm:pt modelId="{D3F7D973-0A15-4E4E-AFAC-A31AF70D0C9C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S jahodami</a:t>
          </a:r>
          <a:endParaRPr lang="cs-CZ" sz="2400" dirty="0">
            <a:solidFill>
              <a:schemeClr val="tx1"/>
            </a:solidFill>
          </a:endParaRPr>
        </a:p>
      </dgm:t>
    </dgm:pt>
    <dgm:pt modelId="{CEBF4755-ECF7-4D55-B719-95C757E4C7AD}" type="parTrans" cxnId="{C8C04369-458F-4122-957F-C1336969DC1E}">
      <dgm:prSet/>
      <dgm:spPr/>
      <dgm:t>
        <a:bodyPr/>
        <a:lstStyle/>
        <a:p>
          <a:endParaRPr lang="cs-CZ"/>
        </a:p>
      </dgm:t>
    </dgm:pt>
    <dgm:pt modelId="{48F8C463-699A-453A-882E-74FA855E76C2}" type="sibTrans" cxnId="{C8C04369-458F-4122-957F-C1336969DC1E}">
      <dgm:prSet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</dgm:spPr>
      <dgm:t>
        <a:bodyPr/>
        <a:lstStyle/>
        <a:p>
          <a:endParaRPr lang="cs-CZ"/>
        </a:p>
      </dgm:t>
    </dgm:pt>
    <dgm:pt modelId="{DBA6A0BA-F27E-45E8-BCCC-7844B347FC26}" type="pres">
      <dgm:prSet presAssocID="{974A586A-920B-4CE3-ADC1-E7C482294B8E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cs-CZ"/>
        </a:p>
      </dgm:t>
    </dgm:pt>
    <dgm:pt modelId="{C7E00D9C-444E-4261-BC37-7F2401E83331}" type="pres">
      <dgm:prSet presAssocID="{811CC9A6-F9D0-4B85-9C54-9DB971515908}" presName="text1" presStyleCnt="0"/>
      <dgm:spPr/>
    </dgm:pt>
    <dgm:pt modelId="{F0F3E25C-62AB-4856-8018-3369E74F13AE}" type="pres">
      <dgm:prSet presAssocID="{811CC9A6-F9D0-4B85-9C54-9DB971515908}" presName="textRepeatNode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16AF25-920E-4229-86B8-216FEA4197FD}" type="pres">
      <dgm:prSet presAssocID="{811CC9A6-F9D0-4B85-9C54-9DB971515908}" presName="textaccent1" presStyleCnt="0"/>
      <dgm:spPr/>
    </dgm:pt>
    <dgm:pt modelId="{FB4AEC21-0ECC-4ACC-A6DF-06D3A7BFC00F}" type="pres">
      <dgm:prSet presAssocID="{811CC9A6-F9D0-4B85-9C54-9DB971515908}" presName="accentRepeatNode" presStyleLbl="solidAlignAcc1" presStyleIdx="0" presStyleCnt="8"/>
      <dgm:spPr/>
    </dgm:pt>
    <dgm:pt modelId="{AC4100CF-98BE-4F97-B66F-E62F194D8FF9}" type="pres">
      <dgm:prSet presAssocID="{83D20930-B954-4741-BDD3-51BF3C8DFADF}" presName="image1" presStyleCnt="0"/>
      <dgm:spPr/>
    </dgm:pt>
    <dgm:pt modelId="{823CEF21-F267-4606-916F-9577958AD93C}" type="pres">
      <dgm:prSet presAssocID="{83D20930-B954-4741-BDD3-51BF3C8DFADF}" presName="imageRepeatNode" presStyleLbl="alignAcc1" presStyleIdx="0" presStyleCnt="4"/>
      <dgm:spPr/>
      <dgm:t>
        <a:bodyPr/>
        <a:lstStyle/>
        <a:p>
          <a:endParaRPr lang="cs-CZ"/>
        </a:p>
      </dgm:t>
    </dgm:pt>
    <dgm:pt modelId="{5A59A863-BE25-4889-BF03-D258A29DE959}" type="pres">
      <dgm:prSet presAssocID="{83D20930-B954-4741-BDD3-51BF3C8DFADF}" presName="imageaccent1" presStyleCnt="0"/>
      <dgm:spPr/>
    </dgm:pt>
    <dgm:pt modelId="{13FF2878-B9FF-4B6B-82EA-DF757787FF7A}" type="pres">
      <dgm:prSet presAssocID="{83D20930-B954-4741-BDD3-51BF3C8DFADF}" presName="accentRepeatNode" presStyleLbl="solidAlignAcc1" presStyleIdx="1" presStyleCnt="8"/>
      <dgm:spPr/>
    </dgm:pt>
    <dgm:pt modelId="{D41A9488-3464-4C1F-A58F-5018A9021689}" type="pres">
      <dgm:prSet presAssocID="{84F16040-9950-445D-A486-FA730D8C4D44}" presName="text2" presStyleCnt="0"/>
      <dgm:spPr/>
    </dgm:pt>
    <dgm:pt modelId="{604DEE8F-FBB7-47CB-A95D-BCBA3AD2BCD4}" type="pres">
      <dgm:prSet presAssocID="{84F16040-9950-445D-A486-FA730D8C4D44}" presName="textRepeatNode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57ADCD2-334A-4927-98CC-61E72D1EB2FD}" type="pres">
      <dgm:prSet presAssocID="{84F16040-9950-445D-A486-FA730D8C4D44}" presName="textaccent2" presStyleCnt="0"/>
      <dgm:spPr/>
    </dgm:pt>
    <dgm:pt modelId="{BB5BC4FE-B9F8-47B7-99EB-F8A8FFB1DB69}" type="pres">
      <dgm:prSet presAssocID="{84F16040-9950-445D-A486-FA730D8C4D44}" presName="accentRepeatNode" presStyleLbl="solidAlignAcc1" presStyleIdx="2" presStyleCnt="8"/>
      <dgm:spPr/>
    </dgm:pt>
    <dgm:pt modelId="{9F8C850C-CFD3-43EA-AA30-CB1895881C45}" type="pres">
      <dgm:prSet presAssocID="{D0BC8C33-0C40-46E3-9FC6-5832B63F4457}" presName="image2" presStyleCnt="0"/>
      <dgm:spPr/>
    </dgm:pt>
    <dgm:pt modelId="{63E6160F-1C2F-459D-94F5-77811D569BD9}" type="pres">
      <dgm:prSet presAssocID="{D0BC8C33-0C40-46E3-9FC6-5832B63F4457}" presName="imageRepeatNode" presStyleLbl="alignAcc1" presStyleIdx="1" presStyleCnt="4"/>
      <dgm:spPr/>
      <dgm:t>
        <a:bodyPr/>
        <a:lstStyle/>
        <a:p>
          <a:endParaRPr lang="cs-CZ"/>
        </a:p>
      </dgm:t>
    </dgm:pt>
    <dgm:pt modelId="{76EE27F8-7421-4D4B-BE09-F5935A241FFA}" type="pres">
      <dgm:prSet presAssocID="{D0BC8C33-0C40-46E3-9FC6-5832B63F4457}" presName="imageaccent2" presStyleCnt="0"/>
      <dgm:spPr/>
    </dgm:pt>
    <dgm:pt modelId="{8AE59EAC-5603-4281-A588-9CC311F5F31E}" type="pres">
      <dgm:prSet presAssocID="{D0BC8C33-0C40-46E3-9FC6-5832B63F4457}" presName="accentRepeatNode" presStyleLbl="solidAlignAcc1" presStyleIdx="3" presStyleCnt="8"/>
      <dgm:spPr/>
    </dgm:pt>
    <dgm:pt modelId="{83FE522D-E1C2-4DD5-9253-350E6DFF98AE}" type="pres">
      <dgm:prSet presAssocID="{1B415C7C-E876-4651-AB0B-32EA2FCE323A}" presName="text3" presStyleCnt="0"/>
      <dgm:spPr/>
    </dgm:pt>
    <dgm:pt modelId="{DE5E75D3-D9D5-4B74-B014-B13765544BBE}" type="pres">
      <dgm:prSet presAssocID="{1B415C7C-E876-4651-AB0B-32EA2FCE323A}" presName="textRepeatNode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8B1CB0-AC51-4D0B-91E3-6ADED8F4FBF8}" type="pres">
      <dgm:prSet presAssocID="{1B415C7C-E876-4651-AB0B-32EA2FCE323A}" presName="textaccent3" presStyleCnt="0"/>
      <dgm:spPr/>
    </dgm:pt>
    <dgm:pt modelId="{FBCEBD0B-6700-47A2-9931-4F4FD90A4613}" type="pres">
      <dgm:prSet presAssocID="{1B415C7C-E876-4651-AB0B-32EA2FCE323A}" presName="accentRepeatNode" presStyleLbl="solidAlignAcc1" presStyleIdx="4" presStyleCnt="8"/>
      <dgm:spPr/>
    </dgm:pt>
    <dgm:pt modelId="{8961A1A0-2F07-40EE-A945-B67E592A0FB5}" type="pres">
      <dgm:prSet presAssocID="{E114F668-3794-483E-B14E-97759410975A}" presName="image3" presStyleCnt="0"/>
      <dgm:spPr/>
    </dgm:pt>
    <dgm:pt modelId="{65503D2F-5573-40C0-AA2A-F55F36EFA887}" type="pres">
      <dgm:prSet presAssocID="{E114F668-3794-483E-B14E-97759410975A}" presName="imageRepeatNode" presStyleLbl="alignAcc1" presStyleIdx="2" presStyleCnt="4"/>
      <dgm:spPr/>
      <dgm:t>
        <a:bodyPr/>
        <a:lstStyle/>
        <a:p>
          <a:endParaRPr lang="cs-CZ"/>
        </a:p>
      </dgm:t>
    </dgm:pt>
    <dgm:pt modelId="{03CA2609-4C0B-43AC-86A3-4D056E65D527}" type="pres">
      <dgm:prSet presAssocID="{E114F668-3794-483E-B14E-97759410975A}" presName="imageaccent3" presStyleCnt="0"/>
      <dgm:spPr/>
    </dgm:pt>
    <dgm:pt modelId="{8C97C500-1A12-4CE8-8142-79D109DF9341}" type="pres">
      <dgm:prSet presAssocID="{E114F668-3794-483E-B14E-97759410975A}" presName="accentRepeatNode" presStyleLbl="solidAlignAcc1" presStyleIdx="5" presStyleCnt="8"/>
      <dgm:spPr/>
    </dgm:pt>
    <dgm:pt modelId="{CB29F978-5BCD-4E2B-84B3-DCA9C8FFDBEC}" type="pres">
      <dgm:prSet presAssocID="{D3F7D973-0A15-4E4E-AFAC-A31AF70D0C9C}" presName="text4" presStyleCnt="0"/>
      <dgm:spPr/>
    </dgm:pt>
    <dgm:pt modelId="{8E1B469D-E5A6-4234-9220-B364891129E3}" type="pres">
      <dgm:prSet presAssocID="{D3F7D973-0A15-4E4E-AFAC-A31AF70D0C9C}" presName="textRepeatNode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2A4B21-614E-428D-9990-7D287E4BD1DD}" type="pres">
      <dgm:prSet presAssocID="{D3F7D973-0A15-4E4E-AFAC-A31AF70D0C9C}" presName="textaccent4" presStyleCnt="0"/>
      <dgm:spPr/>
    </dgm:pt>
    <dgm:pt modelId="{7317299F-B347-48AF-BDB9-E769F05ADABC}" type="pres">
      <dgm:prSet presAssocID="{D3F7D973-0A15-4E4E-AFAC-A31AF70D0C9C}" presName="accentRepeatNode" presStyleLbl="solidAlignAcc1" presStyleIdx="6" presStyleCnt="8"/>
      <dgm:spPr/>
    </dgm:pt>
    <dgm:pt modelId="{08ACCAA4-976A-4900-8713-3002CDD38524}" type="pres">
      <dgm:prSet presAssocID="{48F8C463-699A-453A-882E-74FA855E76C2}" presName="image4" presStyleCnt="0"/>
      <dgm:spPr/>
    </dgm:pt>
    <dgm:pt modelId="{4E95B1AA-5AE8-4785-9831-542C5C4AA362}" type="pres">
      <dgm:prSet presAssocID="{48F8C463-699A-453A-882E-74FA855E76C2}" presName="imageRepeatNode" presStyleLbl="alignAcc1" presStyleIdx="3" presStyleCnt="4"/>
      <dgm:spPr/>
      <dgm:t>
        <a:bodyPr/>
        <a:lstStyle/>
        <a:p>
          <a:endParaRPr lang="cs-CZ"/>
        </a:p>
      </dgm:t>
    </dgm:pt>
    <dgm:pt modelId="{23F02DD0-F17B-4A67-9958-0FE8885D4B0E}" type="pres">
      <dgm:prSet presAssocID="{48F8C463-699A-453A-882E-74FA855E76C2}" presName="imageaccent4" presStyleCnt="0"/>
      <dgm:spPr/>
    </dgm:pt>
    <dgm:pt modelId="{CCB9A6DF-0B67-4A44-B988-86496A1FCA91}" type="pres">
      <dgm:prSet presAssocID="{48F8C463-699A-453A-882E-74FA855E76C2}" presName="accentRepeatNode" presStyleLbl="solidAlignAcc1" presStyleIdx="7" presStyleCnt="8"/>
      <dgm:spPr/>
    </dgm:pt>
  </dgm:ptLst>
  <dgm:cxnLst>
    <dgm:cxn modelId="{A53C0CF2-15A3-4242-9BCD-135AA16604FB}" type="presOf" srcId="{48F8C463-699A-453A-882E-74FA855E76C2}" destId="{4E95B1AA-5AE8-4785-9831-542C5C4AA362}" srcOrd="0" destOrd="0" presId="urn:microsoft.com/office/officeart/2008/layout/HexagonCluster"/>
    <dgm:cxn modelId="{36968F8B-572C-4095-9CC0-E95CD3F02DF0}" srcId="{974A586A-920B-4CE3-ADC1-E7C482294B8E}" destId="{1B415C7C-E876-4651-AB0B-32EA2FCE323A}" srcOrd="2" destOrd="0" parTransId="{B3A51846-3ECA-475D-B07B-B09F5849FBC0}" sibTransId="{E114F668-3794-483E-B14E-97759410975A}"/>
    <dgm:cxn modelId="{42AE26C3-F8CA-4897-AA99-CE0BE70FE280}" type="presOf" srcId="{D0BC8C33-0C40-46E3-9FC6-5832B63F4457}" destId="{63E6160F-1C2F-459D-94F5-77811D569BD9}" srcOrd="0" destOrd="0" presId="urn:microsoft.com/office/officeart/2008/layout/HexagonCluster"/>
    <dgm:cxn modelId="{28EAD072-62BF-477E-8076-A8D784A3DE1D}" type="presOf" srcId="{E114F668-3794-483E-B14E-97759410975A}" destId="{65503D2F-5573-40C0-AA2A-F55F36EFA887}" srcOrd="0" destOrd="0" presId="urn:microsoft.com/office/officeart/2008/layout/HexagonCluster"/>
    <dgm:cxn modelId="{990CEB18-B375-48B1-8620-37A42C76F111}" type="presOf" srcId="{1B415C7C-E876-4651-AB0B-32EA2FCE323A}" destId="{DE5E75D3-D9D5-4B74-B014-B13765544BBE}" srcOrd="0" destOrd="0" presId="urn:microsoft.com/office/officeart/2008/layout/HexagonCluster"/>
    <dgm:cxn modelId="{2D3712E4-4B2B-4224-98A1-403F1A2FD3C3}" type="presOf" srcId="{84F16040-9950-445D-A486-FA730D8C4D44}" destId="{604DEE8F-FBB7-47CB-A95D-BCBA3AD2BCD4}" srcOrd="0" destOrd="0" presId="urn:microsoft.com/office/officeart/2008/layout/HexagonCluster"/>
    <dgm:cxn modelId="{0E3D63F2-B2A4-439E-A5F2-336C9B68355A}" type="presOf" srcId="{811CC9A6-F9D0-4B85-9C54-9DB971515908}" destId="{F0F3E25C-62AB-4856-8018-3369E74F13AE}" srcOrd="0" destOrd="0" presId="urn:microsoft.com/office/officeart/2008/layout/HexagonCluster"/>
    <dgm:cxn modelId="{C8C04369-458F-4122-957F-C1336969DC1E}" srcId="{974A586A-920B-4CE3-ADC1-E7C482294B8E}" destId="{D3F7D973-0A15-4E4E-AFAC-A31AF70D0C9C}" srcOrd="3" destOrd="0" parTransId="{CEBF4755-ECF7-4D55-B719-95C757E4C7AD}" sibTransId="{48F8C463-699A-453A-882E-74FA855E76C2}"/>
    <dgm:cxn modelId="{285D1826-A1DB-4471-924F-FECED80CF5D3}" srcId="{974A586A-920B-4CE3-ADC1-E7C482294B8E}" destId="{84F16040-9950-445D-A486-FA730D8C4D44}" srcOrd="1" destOrd="0" parTransId="{B420F411-7B19-4E25-80B0-AF8BF238FC35}" sibTransId="{D0BC8C33-0C40-46E3-9FC6-5832B63F4457}"/>
    <dgm:cxn modelId="{7B2AA5B2-36D8-4277-9769-0ACCB0CCD943}" type="presOf" srcId="{D3F7D973-0A15-4E4E-AFAC-A31AF70D0C9C}" destId="{8E1B469D-E5A6-4234-9220-B364891129E3}" srcOrd="0" destOrd="0" presId="urn:microsoft.com/office/officeart/2008/layout/HexagonCluster"/>
    <dgm:cxn modelId="{FBF72310-E2AA-47FE-BA5D-1784B3C05EE9}" srcId="{974A586A-920B-4CE3-ADC1-E7C482294B8E}" destId="{811CC9A6-F9D0-4B85-9C54-9DB971515908}" srcOrd="0" destOrd="0" parTransId="{6436300E-3271-4570-8EFE-78276E5A6F21}" sibTransId="{83D20930-B954-4741-BDD3-51BF3C8DFADF}"/>
    <dgm:cxn modelId="{7BECA0B7-DDD8-4085-BA23-0D336B853A30}" type="presOf" srcId="{974A586A-920B-4CE3-ADC1-E7C482294B8E}" destId="{DBA6A0BA-F27E-45E8-BCCC-7844B347FC26}" srcOrd="0" destOrd="0" presId="urn:microsoft.com/office/officeart/2008/layout/HexagonCluster"/>
    <dgm:cxn modelId="{6F2AA760-9693-40D5-970C-797B915C3946}" type="presOf" srcId="{83D20930-B954-4741-BDD3-51BF3C8DFADF}" destId="{823CEF21-F267-4606-916F-9577958AD93C}" srcOrd="0" destOrd="0" presId="urn:microsoft.com/office/officeart/2008/layout/HexagonCluster"/>
    <dgm:cxn modelId="{6B905656-52C5-4CE7-875E-E3BE95CDF9E7}" type="presParOf" srcId="{DBA6A0BA-F27E-45E8-BCCC-7844B347FC26}" destId="{C7E00D9C-444E-4261-BC37-7F2401E83331}" srcOrd="0" destOrd="0" presId="urn:microsoft.com/office/officeart/2008/layout/HexagonCluster"/>
    <dgm:cxn modelId="{61F3B5E1-8FCF-4581-96FD-A57A6AC8510E}" type="presParOf" srcId="{C7E00D9C-444E-4261-BC37-7F2401E83331}" destId="{F0F3E25C-62AB-4856-8018-3369E74F13AE}" srcOrd="0" destOrd="0" presId="urn:microsoft.com/office/officeart/2008/layout/HexagonCluster"/>
    <dgm:cxn modelId="{568C030B-4E4C-4F66-8ADA-0B38290FC992}" type="presParOf" srcId="{DBA6A0BA-F27E-45E8-BCCC-7844B347FC26}" destId="{A716AF25-920E-4229-86B8-216FEA4197FD}" srcOrd="1" destOrd="0" presId="urn:microsoft.com/office/officeart/2008/layout/HexagonCluster"/>
    <dgm:cxn modelId="{72EDAA33-F5A0-4EB1-A5DA-B4C1A15EA778}" type="presParOf" srcId="{A716AF25-920E-4229-86B8-216FEA4197FD}" destId="{FB4AEC21-0ECC-4ACC-A6DF-06D3A7BFC00F}" srcOrd="0" destOrd="0" presId="urn:microsoft.com/office/officeart/2008/layout/HexagonCluster"/>
    <dgm:cxn modelId="{8AB4FD6D-0DBC-4E4B-9886-782F28267080}" type="presParOf" srcId="{DBA6A0BA-F27E-45E8-BCCC-7844B347FC26}" destId="{AC4100CF-98BE-4F97-B66F-E62F194D8FF9}" srcOrd="2" destOrd="0" presId="urn:microsoft.com/office/officeart/2008/layout/HexagonCluster"/>
    <dgm:cxn modelId="{EAA01AB3-AC11-4569-948F-94B91EDD50A1}" type="presParOf" srcId="{AC4100CF-98BE-4F97-B66F-E62F194D8FF9}" destId="{823CEF21-F267-4606-916F-9577958AD93C}" srcOrd="0" destOrd="0" presId="urn:microsoft.com/office/officeart/2008/layout/HexagonCluster"/>
    <dgm:cxn modelId="{98490A2B-9801-4AF4-941D-9A16F945AFAC}" type="presParOf" srcId="{DBA6A0BA-F27E-45E8-BCCC-7844B347FC26}" destId="{5A59A863-BE25-4889-BF03-D258A29DE959}" srcOrd="3" destOrd="0" presId="urn:microsoft.com/office/officeart/2008/layout/HexagonCluster"/>
    <dgm:cxn modelId="{0BE8E575-077F-4E10-9C81-A77FBC830395}" type="presParOf" srcId="{5A59A863-BE25-4889-BF03-D258A29DE959}" destId="{13FF2878-B9FF-4B6B-82EA-DF757787FF7A}" srcOrd="0" destOrd="0" presId="urn:microsoft.com/office/officeart/2008/layout/HexagonCluster"/>
    <dgm:cxn modelId="{9E0D6B28-AF3F-4688-9DC2-9A3D56A212EE}" type="presParOf" srcId="{DBA6A0BA-F27E-45E8-BCCC-7844B347FC26}" destId="{D41A9488-3464-4C1F-A58F-5018A9021689}" srcOrd="4" destOrd="0" presId="urn:microsoft.com/office/officeart/2008/layout/HexagonCluster"/>
    <dgm:cxn modelId="{007D59F1-2514-4639-B4C7-05C56233054B}" type="presParOf" srcId="{D41A9488-3464-4C1F-A58F-5018A9021689}" destId="{604DEE8F-FBB7-47CB-A95D-BCBA3AD2BCD4}" srcOrd="0" destOrd="0" presId="urn:microsoft.com/office/officeart/2008/layout/HexagonCluster"/>
    <dgm:cxn modelId="{6C8820EB-4FF5-4AB8-8BF3-857315B9D5CC}" type="presParOf" srcId="{DBA6A0BA-F27E-45E8-BCCC-7844B347FC26}" destId="{E57ADCD2-334A-4927-98CC-61E72D1EB2FD}" srcOrd="5" destOrd="0" presId="urn:microsoft.com/office/officeart/2008/layout/HexagonCluster"/>
    <dgm:cxn modelId="{2E256124-3222-4BE8-8D08-16B7B417E707}" type="presParOf" srcId="{E57ADCD2-334A-4927-98CC-61E72D1EB2FD}" destId="{BB5BC4FE-B9F8-47B7-99EB-F8A8FFB1DB69}" srcOrd="0" destOrd="0" presId="urn:microsoft.com/office/officeart/2008/layout/HexagonCluster"/>
    <dgm:cxn modelId="{43BF7A33-EEFE-4E8F-9D40-6CEC73D759A2}" type="presParOf" srcId="{DBA6A0BA-F27E-45E8-BCCC-7844B347FC26}" destId="{9F8C850C-CFD3-43EA-AA30-CB1895881C45}" srcOrd="6" destOrd="0" presId="urn:microsoft.com/office/officeart/2008/layout/HexagonCluster"/>
    <dgm:cxn modelId="{5E1D297B-A242-413A-8A79-6154DC3817E4}" type="presParOf" srcId="{9F8C850C-CFD3-43EA-AA30-CB1895881C45}" destId="{63E6160F-1C2F-459D-94F5-77811D569BD9}" srcOrd="0" destOrd="0" presId="urn:microsoft.com/office/officeart/2008/layout/HexagonCluster"/>
    <dgm:cxn modelId="{D3A23054-EDE9-47A2-9C55-682AB9AAF82C}" type="presParOf" srcId="{DBA6A0BA-F27E-45E8-BCCC-7844B347FC26}" destId="{76EE27F8-7421-4D4B-BE09-F5935A241FFA}" srcOrd="7" destOrd="0" presId="urn:microsoft.com/office/officeart/2008/layout/HexagonCluster"/>
    <dgm:cxn modelId="{DEF7C575-6247-4C1C-8DB7-C386B26B2206}" type="presParOf" srcId="{76EE27F8-7421-4D4B-BE09-F5935A241FFA}" destId="{8AE59EAC-5603-4281-A588-9CC311F5F31E}" srcOrd="0" destOrd="0" presId="urn:microsoft.com/office/officeart/2008/layout/HexagonCluster"/>
    <dgm:cxn modelId="{8788D1E3-960B-4D6D-B90A-075BB3502247}" type="presParOf" srcId="{DBA6A0BA-F27E-45E8-BCCC-7844B347FC26}" destId="{83FE522D-E1C2-4DD5-9253-350E6DFF98AE}" srcOrd="8" destOrd="0" presId="urn:microsoft.com/office/officeart/2008/layout/HexagonCluster"/>
    <dgm:cxn modelId="{C4CBFEF3-ED90-4195-8764-A45DA9D02A35}" type="presParOf" srcId="{83FE522D-E1C2-4DD5-9253-350E6DFF98AE}" destId="{DE5E75D3-D9D5-4B74-B014-B13765544BBE}" srcOrd="0" destOrd="0" presId="urn:microsoft.com/office/officeart/2008/layout/HexagonCluster"/>
    <dgm:cxn modelId="{4101B63B-D1BD-4679-89DA-3C075CF39299}" type="presParOf" srcId="{DBA6A0BA-F27E-45E8-BCCC-7844B347FC26}" destId="{F58B1CB0-AC51-4D0B-91E3-6ADED8F4FBF8}" srcOrd="9" destOrd="0" presId="urn:microsoft.com/office/officeart/2008/layout/HexagonCluster"/>
    <dgm:cxn modelId="{5A6C183A-43D1-4B16-9304-14FBC00E6401}" type="presParOf" srcId="{F58B1CB0-AC51-4D0B-91E3-6ADED8F4FBF8}" destId="{FBCEBD0B-6700-47A2-9931-4F4FD90A4613}" srcOrd="0" destOrd="0" presId="urn:microsoft.com/office/officeart/2008/layout/HexagonCluster"/>
    <dgm:cxn modelId="{3D0D4788-5F69-4F5B-A9CE-0D4618BF0258}" type="presParOf" srcId="{DBA6A0BA-F27E-45E8-BCCC-7844B347FC26}" destId="{8961A1A0-2F07-40EE-A945-B67E592A0FB5}" srcOrd="10" destOrd="0" presId="urn:microsoft.com/office/officeart/2008/layout/HexagonCluster"/>
    <dgm:cxn modelId="{420EE15C-F9C6-4895-AF7A-E86C770AB9F7}" type="presParOf" srcId="{8961A1A0-2F07-40EE-A945-B67E592A0FB5}" destId="{65503D2F-5573-40C0-AA2A-F55F36EFA887}" srcOrd="0" destOrd="0" presId="urn:microsoft.com/office/officeart/2008/layout/HexagonCluster"/>
    <dgm:cxn modelId="{C821E15E-D82F-4B80-B2A1-F4DBE9828FF9}" type="presParOf" srcId="{DBA6A0BA-F27E-45E8-BCCC-7844B347FC26}" destId="{03CA2609-4C0B-43AC-86A3-4D056E65D527}" srcOrd="11" destOrd="0" presId="urn:microsoft.com/office/officeart/2008/layout/HexagonCluster"/>
    <dgm:cxn modelId="{43FB29F6-D957-4166-9A22-5D690F298362}" type="presParOf" srcId="{03CA2609-4C0B-43AC-86A3-4D056E65D527}" destId="{8C97C500-1A12-4CE8-8142-79D109DF9341}" srcOrd="0" destOrd="0" presId="urn:microsoft.com/office/officeart/2008/layout/HexagonCluster"/>
    <dgm:cxn modelId="{D04A1CC6-5353-4F7C-BA3C-2DC56843C35D}" type="presParOf" srcId="{DBA6A0BA-F27E-45E8-BCCC-7844B347FC26}" destId="{CB29F978-5BCD-4E2B-84B3-DCA9C8FFDBEC}" srcOrd="12" destOrd="0" presId="urn:microsoft.com/office/officeart/2008/layout/HexagonCluster"/>
    <dgm:cxn modelId="{7C942E85-5737-4868-88FA-685D298A55B5}" type="presParOf" srcId="{CB29F978-5BCD-4E2B-84B3-DCA9C8FFDBEC}" destId="{8E1B469D-E5A6-4234-9220-B364891129E3}" srcOrd="0" destOrd="0" presId="urn:microsoft.com/office/officeart/2008/layout/HexagonCluster"/>
    <dgm:cxn modelId="{561B722F-9E72-4EB0-8BB6-5BC533901277}" type="presParOf" srcId="{DBA6A0BA-F27E-45E8-BCCC-7844B347FC26}" destId="{2D2A4B21-614E-428D-9990-7D287E4BD1DD}" srcOrd="13" destOrd="0" presId="urn:microsoft.com/office/officeart/2008/layout/HexagonCluster"/>
    <dgm:cxn modelId="{550D08F2-32A7-49F9-A44F-7230DD38C68B}" type="presParOf" srcId="{2D2A4B21-614E-428D-9990-7D287E4BD1DD}" destId="{7317299F-B347-48AF-BDB9-E769F05ADABC}" srcOrd="0" destOrd="0" presId="urn:microsoft.com/office/officeart/2008/layout/HexagonCluster"/>
    <dgm:cxn modelId="{0E55368E-9321-49EC-A06E-A9D2C3BA1A4A}" type="presParOf" srcId="{DBA6A0BA-F27E-45E8-BCCC-7844B347FC26}" destId="{08ACCAA4-976A-4900-8713-3002CDD38524}" srcOrd="14" destOrd="0" presId="urn:microsoft.com/office/officeart/2008/layout/HexagonCluster"/>
    <dgm:cxn modelId="{2D762A85-2D32-4806-ADF4-DE2680340A1A}" type="presParOf" srcId="{08ACCAA4-976A-4900-8713-3002CDD38524}" destId="{4E95B1AA-5AE8-4785-9831-542C5C4AA362}" srcOrd="0" destOrd="0" presId="urn:microsoft.com/office/officeart/2008/layout/HexagonCluster"/>
    <dgm:cxn modelId="{3F1249DC-35BC-4487-A51C-2318EEDD9D83}" type="presParOf" srcId="{DBA6A0BA-F27E-45E8-BCCC-7844B347FC26}" destId="{23F02DD0-F17B-4A67-9958-0FE8885D4B0E}" srcOrd="15" destOrd="0" presId="urn:microsoft.com/office/officeart/2008/layout/HexagonCluster"/>
    <dgm:cxn modelId="{10BA184B-2C9F-40B1-A8E2-7AA9ED715245}" type="presParOf" srcId="{23F02DD0-F17B-4A67-9958-0FE8885D4B0E}" destId="{CCB9A6DF-0B67-4A44-B988-86496A1FCA91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74A586A-920B-4CE3-ADC1-E7C482294B8E}" type="doc">
      <dgm:prSet loTypeId="urn:microsoft.com/office/officeart/2008/layout/HexagonCluster" loCatId="pictur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811CC9A6-F9D0-4B85-9C54-9DB971515908}">
      <dgm:prSet phldrT="[Text]" custT="1"/>
      <dgm:spPr/>
      <dgm:t>
        <a:bodyPr/>
        <a:lstStyle/>
        <a:p>
          <a:r>
            <a:rPr lang="cs-CZ" sz="1800" dirty="0" smtClean="0">
              <a:solidFill>
                <a:schemeClr val="tx1"/>
              </a:solidFill>
            </a:rPr>
            <a:t>O povinnostech</a:t>
          </a:r>
          <a:endParaRPr lang="cs-CZ" sz="1800" dirty="0">
            <a:solidFill>
              <a:schemeClr val="tx1"/>
            </a:solidFill>
          </a:endParaRPr>
        </a:p>
      </dgm:t>
    </dgm:pt>
    <dgm:pt modelId="{6436300E-3271-4570-8EFE-78276E5A6F21}" type="parTrans" cxnId="{FBF72310-E2AA-47FE-BA5D-1784B3C05EE9}">
      <dgm:prSet/>
      <dgm:spPr/>
      <dgm:t>
        <a:bodyPr/>
        <a:lstStyle/>
        <a:p>
          <a:endParaRPr lang="cs-CZ"/>
        </a:p>
      </dgm:t>
    </dgm:pt>
    <dgm:pt modelId="{83D20930-B954-4741-BDD3-51BF3C8DFADF}" type="sibTrans" cxnId="{FBF72310-E2AA-47FE-BA5D-1784B3C05EE9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4000" b="-34000"/>
          </a:stretch>
        </a:blipFill>
      </dgm:spPr>
      <dgm:t>
        <a:bodyPr/>
        <a:lstStyle/>
        <a:p>
          <a:endParaRPr lang="cs-CZ"/>
        </a:p>
      </dgm:t>
    </dgm:pt>
    <dgm:pt modelId="{84F16040-9950-445D-A486-FA730D8C4D44}">
      <dgm:prSet phldrT="[Text]" custT="1"/>
      <dgm:spPr/>
      <dgm:t>
        <a:bodyPr/>
        <a:lstStyle/>
        <a:p>
          <a:r>
            <a:rPr lang="cs-CZ" sz="2800" dirty="0" smtClean="0">
              <a:solidFill>
                <a:schemeClr val="tx1"/>
              </a:solidFill>
            </a:rPr>
            <a:t>Na televizi</a:t>
          </a:r>
          <a:endParaRPr lang="cs-CZ" sz="2800" dirty="0">
            <a:solidFill>
              <a:schemeClr val="tx1"/>
            </a:solidFill>
          </a:endParaRPr>
        </a:p>
      </dgm:t>
    </dgm:pt>
    <dgm:pt modelId="{B420F411-7B19-4E25-80B0-AF8BF238FC35}" type="parTrans" cxnId="{285D1826-A1DB-4471-924F-FECED80CF5D3}">
      <dgm:prSet/>
      <dgm:spPr/>
      <dgm:t>
        <a:bodyPr/>
        <a:lstStyle/>
        <a:p>
          <a:endParaRPr lang="cs-CZ"/>
        </a:p>
      </dgm:t>
    </dgm:pt>
    <dgm:pt modelId="{D0BC8C33-0C40-46E3-9FC6-5832B63F4457}" type="sibTrans" cxnId="{285D1826-A1DB-4471-924F-FECED80CF5D3}">
      <dgm:prSet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cs-CZ"/>
        </a:p>
      </dgm:t>
    </dgm:pt>
    <dgm:pt modelId="{1B415C7C-E876-4651-AB0B-32EA2FCE323A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Bez  lahví </a:t>
          </a:r>
          <a:endParaRPr lang="cs-CZ" sz="2400" dirty="0">
            <a:solidFill>
              <a:schemeClr val="tx1"/>
            </a:solidFill>
          </a:endParaRPr>
        </a:p>
      </dgm:t>
    </dgm:pt>
    <dgm:pt modelId="{B3A51846-3ECA-475D-B07B-B09F5849FBC0}" type="parTrans" cxnId="{36968F8B-572C-4095-9CC0-E95CD3F02DF0}">
      <dgm:prSet/>
      <dgm:spPr/>
      <dgm:t>
        <a:bodyPr/>
        <a:lstStyle/>
        <a:p>
          <a:endParaRPr lang="cs-CZ"/>
        </a:p>
      </dgm:t>
    </dgm:pt>
    <dgm:pt modelId="{E114F668-3794-483E-B14E-97759410975A}" type="sibTrans" cxnId="{36968F8B-572C-4095-9CC0-E95CD3F02DF0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cs-CZ"/>
        </a:p>
      </dgm:t>
    </dgm:pt>
    <dgm:pt modelId="{D3F7D973-0A15-4E4E-AFAC-A31AF70D0C9C}">
      <dgm:prSet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S jahodami</a:t>
          </a:r>
          <a:endParaRPr lang="cs-CZ" sz="2400" dirty="0">
            <a:solidFill>
              <a:schemeClr val="tx1"/>
            </a:solidFill>
          </a:endParaRPr>
        </a:p>
      </dgm:t>
    </dgm:pt>
    <dgm:pt modelId="{CEBF4755-ECF7-4D55-B719-95C757E4C7AD}" type="parTrans" cxnId="{C8C04369-458F-4122-957F-C1336969DC1E}">
      <dgm:prSet/>
      <dgm:spPr/>
      <dgm:t>
        <a:bodyPr/>
        <a:lstStyle/>
        <a:p>
          <a:endParaRPr lang="cs-CZ"/>
        </a:p>
      </dgm:t>
    </dgm:pt>
    <dgm:pt modelId="{48F8C463-699A-453A-882E-74FA855E76C2}" type="sibTrans" cxnId="{C8C04369-458F-4122-957F-C1336969DC1E}">
      <dgm:prSet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</dgm:spPr>
      <dgm:t>
        <a:bodyPr/>
        <a:lstStyle/>
        <a:p>
          <a:endParaRPr lang="cs-CZ"/>
        </a:p>
      </dgm:t>
    </dgm:pt>
    <dgm:pt modelId="{DBA6A0BA-F27E-45E8-BCCC-7844B347FC26}" type="pres">
      <dgm:prSet presAssocID="{974A586A-920B-4CE3-ADC1-E7C482294B8E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cs-CZ"/>
        </a:p>
      </dgm:t>
    </dgm:pt>
    <dgm:pt modelId="{C7E00D9C-444E-4261-BC37-7F2401E83331}" type="pres">
      <dgm:prSet presAssocID="{811CC9A6-F9D0-4B85-9C54-9DB971515908}" presName="text1" presStyleCnt="0"/>
      <dgm:spPr/>
    </dgm:pt>
    <dgm:pt modelId="{F0F3E25C-62AB-4856-8018-3369E74F13AE}" type="pres">
      <dgm:prSet presAssocID="{811CC9A6-F9D0-4B85-9C54-9DB971515908}" presName="textRepeatNode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16AF25-920E-4229-86B8-216FEA4197FD}" type="pres">
      <dgm:prSet presAssocID="{811CC9A6-F9D0-4B85-9C54-9DB971515908}" presName="textaccent1" presStyleCnt="0"/>
      <dgm:spPr/>
    </dgm:pt>
    <dgm:pt modelId="{FB4AEC21-0ECC-4ACC-A6DF-06D3A7BFC00F}" type="pres">
      <dgm:prSet presAssocID="{811CC9A6-F9D0-4B85-9C54-9DB971515908}" presName="accentRepeatNode" presStyleLbl="solidAlignAcc1" presStyleIdx="0" presStyleCnt="8"/>
      <dgm:spPr/>
    </dgm:pt>
    <dgm:pt modelId="{AC4100CF-98BE-4F97-B66F-E62F194D8FF9}" type="pres">
      <dgm:prSet presAssocID="{83D20930-B954-4741-BDD3-51BF3C8DFADF}" presName="image1" presStyleCnt="0"/>
      <dgm:spPr/>
    </dgm:pt>
    <dgm:pt modelId="{823CEF21-F267-4606-916F-9577958AD93C}" type="pres">
      <dgm:prSet presAssocID="{83D20930-B954-4741-BDD3-51BF3C8DFADF}" presName="imageRepeatNode" presStyleLbl="alignAcc1" presStyleIdx="0" presStyleCnt="4"/>
      <dgm:spPr/>
      <dgm:t>
        <a:bodyPr/>
        <a:lstStyle/>
        <a:p>
          <a:endParaRPr lang="cs-CZ"/>
        </a:p>
      </dgm:t>
    </dgm:pt>
    <dgm:pt modelId="{5A59A863-BE25-4889-BF03-D258A29DE959}" type="pres">
      <dgm:prSet presAssocID="{83D20930-B954-4741-BDD3-51BF3C8DFADF}" presName="imageaccent1" presStyleCnt="0"/>
      <dgm:spPr/>
    </dgm:pt>
    <dgm:pt modelId="{13FF2878-B9FF-4B6B-82EA-DF757787FF7A}" type="pres">
      <dgm:prSet presAssocID="{83D20930-B954-4741-BDD3-51BF3C8DFADF}" presName="accentRepeatNode" presStyleLbl="solidAlignAcc1" presStyleIdx="1" presStyleCnt="8"/>
      <dgm:spPr/>
    </dgm:pt>
    <dgm:pt modelId="{D41A9488-3464-4C1F-A58F-5018A9021689}" type="pres">
      <dgm:prSet presAssocID="{84F16040-9950-445D-A486-FA730D8C4D44}" presName="text2" presStyleCnt="0"/>
      <dgm:spPr/>
    </dgm:pt>
    <dgm:pt modelId="{604DEE8F-FBB7-47CB-A95D-BCBA3AD2BCD4}" type="pres">
      <dgm:prSet presAssocID="{84F16040-9950-445D-A486-FA730D8C4D44}" presName="textRepeatNode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57ADCD2-334A-4927-98CC-61E72D1EB2FD}" type="pres">
      <dgm:prSet presAssocID="{84F16040-9950-445D-A486-FA730D8C4D44}" presName="textaccent2" presStyleCnt="0"/>
      <dgm:spPr/>
    </dgm:pt>
    <dgm:pt modelId="{BB5BC4FE-B9F8-47B7-99EB-F8A8FFB1DB69}" type="pres">
      <dgm:prSet presAssocID="{84F16040-9950-445D-A486-FA730D8C4D44}" presName="accentRepeatNode" presStyleLbl="solidAlignAcc1" presStyleIdx="2" presStyleCnt="8"/>
      <dgm:spPr/>
    </dgm:pt>
    <dgm:pt modelId="{9F8C850C-CFD3-43EA-AA30-CB1895881C45}" type="pres">
      <dgm:prSet presAssocID="{D0BC8C33-0C40-46E3-9FC6-5832B63F4457}" presName="image2" presStyleCnt="0"/>
      <dgm:spPr/>
    </dgm:pt>
    <dgm:pt modelId="{63E6160F-1C2F-459D-94F5-77811D569BD9}" type="pres">
      <dgm:prSet presAssocID="{D0BC8C33-0C40-46E3-9FC6-5832B63F4457}" presName="imageRepeatNode" presStyleLbl="alignAcc1" presStyleIdx="1" presStyleCnt="4"/>
      <dgm:spPr/>
      <dgm:t>
        <a:bodyPr/>
        <a:lstStyle/>
        <a:p>
          <a:endParaRPr lang="cs-CZ"/>
        </a:p>
      </dgm:t>
    </dgm:pt>
    <dgm:pt modelId="{76EE27F8-7421-4D4B-BE09-F5935A241FFA}" type="pres">
      <dgm:prSet presAssocID="{D0BC8C33-0C40-46E3-9FC6-5832B63F4457}" presName="imageaccent2" presStyleCnt="0"/>
      <dgm:spPr/>
    </dgm:pt>
    <dgm:pt modelId="{8AE59EAC-5603-4281-A588-9CC311F5F31E}" type="pres">
      <dgm:prSet presAssocID="{D0BC8C33-0C40-46E3-9FC6-5832B63F4457}" presName="accentRepeatNode" presStyleLbl="solidAlignAcc1" presStyleIdx="3" presStyleCnt="8"/>
      <dgm:spPr/>
    </dgm:pt>
    <dgm:pt modelId="{83FE522D-E1C2-4DD5-9253-350E6DFF98AE}" type="pres">
      <dgm:prSet presAssocID="{1B415C7C-E876-4651-AB0B-32EA2FCE323A}" presName="text3" presStyleCnt="0"/>
      <dgm:spPr/>
    </dgm:pt>
    <dgm:pt modelId="{DE5E75D3-D9D5-4B74-B014-B13765544BBE}" type="pres">
      <dgm:prSet presAssocID="{1B415C7C-E876-4651-AB0B-32EA2FCE323A}" presName="textRepeatNode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8B1CB0-AC51-4D0B-91E3-6ADED8F4FBF8}" type="pres">
      <dgm:prSet presAssocID="{1B415C7C-E876-4651-AB0B-32EA2FCE323A}" presName="textaccent3" presStyleCnt="0"/>
      <dgm:spPr/>
    </dgm:pt>
    <dgm:pt modelId="{FBCEBD0B-6700-47A2-9931-4F4FD90A4613}" type="pres">
      <dgm:prSet presAssocID="{1B415C7C-E876-4651-AB0B-32EA2FCE323A}" presName="accentRepeatNode" presStyleLbl="solidAlignAcc1" presStyleIdx="4" presStyleCnt="8"/>
      <dgm:spPr/>
    </dgm:pt>
    <dgm:pt modelId="{8961A1A0-2F07-40EE-A945-B67E592A0FB5}" type="pres">
      <dgm:prSet presAssocID="{E114F668-3794-483E-B14E-97759410975A}" presName="image3" presStyleCnt="0"/>
      <dgm:spPr/>
    </dgm:pt>
    <dgm:pt modelId="{65503D2F-5573-40C0-AA2A-F55F36EFA887}" type="pres">
      <dgm:prSet presAssocID="{E114F668-3794-483E-B14E-97759410975A}" presName="imageRepeatNode" presStyleLbl="alignAcc1" presStyleIdx="2" presStyleCnt="4"/>
      <dgm:spPr/>
      <dgm:t>
        <a:bodyPr/>
        <a:lstStyle/>
        <a:p>
          <a:endParaRPr lang="cs-CZ"/>
        </a:p>
      </dgm:t>
    </dgm:pt>
    <dgm:pt modelId="{03CA2609-4C0B-43AC-86A3-4D056E65D527}" type="pres">
      <dgm:prSet presAssocID="{E114F668-3794-483E-B14E-97759410975A}" presName="imageaccent3" presStyleCnt="0"/>
      <dgm:spPr/>
    </dgm:pt>
    <dgm:pt modelId="{8C97C500-1A12-4CE8-8142-79D109DF9341}" type="pres">
      <dgm:prSet presAssocID="{E114F668-3794-483E-B14E-97759410975A}" presName="accentRepeatNode" presStyleLbl="solidAlignAcc1" presStyleIdx="5" presStyleCnt="8"/>
      <dgm:spPr/>
    </dgm:pt>
    <dgm:pt modelId="{CB29F978-5BCD-4E2B-84B3-DCA9C8FFDBEC}" type="pres">
      <dgm:prSet presAssocID="{D3F7D973-0A15-4E4E-AFAC-A31AF70D0C9C}" presName="text4" presStyleCnt="0"/>
      <dgm:spPr/>
    </dgm:pt>
    <dgm:pt modelId="{8E1B469D-E5A6-4234-9220-B364891129E3}" type="pres">
      <dgm:prSet presAssocID="{D3F7D973-0A15-4E4E-AFAC-A31AF70D0C9C}" presName="textRepeatNode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2A4B21-614E-428D-9990-7D287E4BD1DD}" type="pres">
      <dgm:prSet presAssocID="{D3F7D973-0A15-4E4E-AFAC-A31AF70D0C9C}" presName="textaccent4" presStyleCnt="0"/>
      <dgm:spPr/>
    </dgm:pt>
    <dgm:pt modelId="{7317299F-B347-48AF-BDB9-E769F05ADABC}" type="pres">
      <dgm:prSet presAssocID="{D3F7D973-0A15-4E4E-AFAC-A31AF70D0C9C}" presName="accentRepeatNode" presStyleLbl="solidAlignAcc1" presStyleIdx="6" presStyleCnt="8"/>
      <dgm:spPr/>
    </dgm:pt>
    <dgm:pt modelId="{08ACCAA4-976A-4900-8713-3002CDD38524}" type="pres">
      <dgm:prSet presAssocID="{48F8C463-699A-453A-882E-74FA855E76C2}" presName="image4" presStyleCnt="0"/>
      <dgm:spPr/>
    </dgm:pt>
    <dgm:pt modelId="{4E95B1AA-5AE8-4785-9831-542C5C4AA362}" type="pres">
      <dgm:prSet presAssocID="{48F8C463-699A-453A-882E-74FA855E76C2}" presName="imageRepeatNode" presStyleLbl="alignAcc1" presStyleIdx="3" presStyleCnt="4"/>
      <dgm:spPr/>
      <dgm:t>
        <a:bodyPr/>
        <a:lstStyle/>
        <a:p>
          <a:endParaRPr lang="cs-CZ"/>
        </a:p>
      </dgm:t>
    </dgm:pt>
    <dgm:pt modelId="{23F02DD0-F17B-4A67-9958-0FE8885D4B0E}" type="pres">
      <dgm:prSet presAssocID="{48F8C463-699A-453A-882E-74FA855E76C2}" presName="imageaccent4" presStyleCnt="0"/>
      <dgm:spPr/>
    </dgm:pt>
    <dgm:pt modelId="{CCB9A6DF-0B67-4A44-B988-86496A1FCA91}" type="pres">
      <dgm:prSet presAssocID="{48F8C463-699A-453A-882E-74FA855E76C2}" presName="accentRepeatNode" presStyleLbl="solidAlignAcc1" presStyleIdx="7" presStyleCnt="8"/>
      <dgm:spPr/>
    </dgm:pt>
  </dgm:ptLst>
  <dgm:cxnLst>
    <dgm:cxn modelId="{36968F8B-572C-4095-9CC0-E95CD3F02DF0}" srcId="{974A586A-920B-4CE3-ADC1-E7C482294B8E}" destId="{1B415C7C-E876-4651-AB0B-32EA2FCE323A}" srcOrd="2" destOrd="0" parTransId="{B3A51846-3ECA-475D-B07B-B09F5849FBC0}" sibTransId="{E114F668-3794-483E-B14E-97759410975A}"/>
    <dgm:cxn modelId="{22CC7EA8-9F14-49C8-AE03-2776864C8D85}" type="presOf" srcId="{D0BC8C33-0C40-46E3-9FC6-5832B63F4457}" destId="{63E6160F-1C2F-459D-94F5-77811D569BD9}" srcOrd="0" destOrd="0" presId="urn:microsoft.com/office/officeart/2008/layout/HexagonCluster"/>
    <dgm:cxn modelId="{C9BD9308-7197-4525-AA19-2CB3A8753A7F}" type="presOf" srcId="{84F16040-9950-445D-A486-FA730D8C4D44}" destId="{604DEE8F-FBB7-47CB-A95D-BCBA3AD2BCD4}" srcOrd="0" destOrd="0" presId="urn:microsoft.com/office/officeart/2008/layout/HexagonCluster"/>
    <dgm:cxn modelId="{606A107D-C646-40C1-88D3-13F925A1BB4B}" type="presOf" srcId="{974A586A-920B-4CE3-ADC1-E7C482294B8E}" destId="{DBA6A0BA-F27E-45E8-BCCC-7844B347FC26}" srcOrd="0" destOrd="0" presId="urn:microsoft.com/office/officeart/2008/layout/HexagonCluster"/>
    <dgm:cxn modelId="{9A001392-4D82-41E0-905B-FAEF03DBA377}" type="presOf" srcId="{48F8C463-699A-453A-882E-74FA855E76C2}" destId="{4E95B1AA-5AE8-4785-9831-542C5C4AA362}" srcOrd="0" destOrd="0" presId="urn:microsoft.com/office/officeart/2008/layout/HexagonCluster"/>
    <dgm:cxn modelId="{5BBB661A-7D6A-4D64-B503-09A400689205}" type="presOf" srcId="{1B415C7C-E876-4651-AB0B-32EA2FCE323A}" destId="{DE5E75D3-D9D5-4B74-B014-B13765544BBE}" srcOrd="0" destOrd="0" presId="urn:microsoft.com/office/officeart/2008/layout/HexagonCluster"/>
    <dgm:cxn modelId="{C8C04369-458F-4122-957F-C1336969DC1E}" srcId="{974A586A-920B-4CE3-ADC1-E7C482294B8E}" destId="{D3F7D973-0A15-4E4E-AFAC-A31AF70D0C9C}" srcOrd="3" destOrd="0" parTransId="{CEBF4755-ECF7-4D55-B719-95C757E4C7AD}" sibTransId="{48F8C463-699A-453A-882E-74FA855E76C2}"/>
    <dgm:cxn modelId="{285D1826-A1DB-4471-924F-FECED80CF5D3}" srcId="{974A586A-920B-4CE3-ADC1-E7C482294B8E}" destId="{84F16040-9950-445D-A486-FA730D8C4D44}" srcOrd="1" destOrd="0" parTransId="{B420F411-7B19-4E25-80B0-AF8BF238FC35}" sibTransId="{D0BC8C33-0C40-46E3-9FC6-5832B63F4457}"/>
    <dgm:cxn modelId="{856704A2-3B7C-430D-A40E-787C09EBB1DD}" type="presOf" srcId="{E114F668-3794-483E-B14E-97759410975A}" destId="{65503D2F-5573-40C0-AA2A-F55F36EFA887}" srcOrd="0" destOrd="0" presId="urn:microsoft.com/office/officeart/2008/layout/HexagonCluster"/>
    <dgm:cxn modelId="{9F4174D0-2703-45C2-968A-B95DA5F2F51A}" type="presOf" srcId="{D3F7D973-0A15-4E4E-AFAC-A31AF70D0C9C}" destId="{8E1B469D-E5A6-4234-9220-B364891129E3}" srcOrd="0" destOrd="0" presId="urn:microsoft.com/office/officeart/2008/layout/HexagonCluster"/>
    <dgm:cxn modelId="{17BAD2D5-CFC6-4F45-8875-569F12214D26}" type="presOf" srcId="{811CC9A6-F9D0-4B85-9C54-9DB971515908}" destId="{F0F3E25C-62AB-4856-8018-3369E74F13AE}" srcOrd="0" destOrd="0" presId="urn:microsoft.com/office/officeart/2008/layout/HexagonCluster"/>
    <dgm:cxn modelId="{FBF72310-E2AA-47FE-BA5D-1784B3C05EE9}" srcId="{974A586A-920B-4CE3-ADC1-E7C482294B8E}" destId="{811CC9A6-F9D0-4B85-9C54-9DB971515908}" srcOrd="0" destOrd="0" parTransId="{6436300E-3271-4570-8EFE-78276E5A6F21}" sibTransId="{83D20930-B954-4741-BDD3-51BF3C8DFADF}"/>
    <dgm:cxn modelId="{D2E5314A-01D7-4AAC-B72B-AD3D75AF1C3B}" type="presOf" srcId="{83D20930-B954-4741-BDD3-51BF3C8DFADF}" destId="{823CEF21-F267-4606-916F-9577958AD93C}" srcOrd="0" destOrd="0" presId="urn:microsoft.com/office/officeart/2008/layout/HexagonCluster"/>
    <dgm:cxn modelId="{D3974BD5-9BAE-40D9-AC83-63F88BC8C256}" type="presParOf" srcId="{DBA6A0BA-F27E-45E8-BCCC-7844B347FC26}" destId="{C7E00D9C-444E-4261-BC37-7F2401E83331}" srcOrd="0" destOrd="0" presId="urn:microsoft.com/office/officeart/2008/layout/HexagonCluster"/>
    <dgm:cxn modelId="{5C4289C8-B71E-464A-83F9-402FD041B543}" type="presParOf" srcId="{C7E00D9C-444E-4261-BC37-7F2401E83331}" destId="{F0F3E25C-62AB-4856-8018-3369E74F13AE}" srcOrd="0" destOrd="0" presId="urn:microsoft.com/office/officeart/2008/layout/HexagonCluster"/>
    <dgm:cxn modelId="{00554957-64E1-407E-B843-39654CBF1592}" type="presParOf" srcId="{DBA6A0BA-F27E-45E8-BCCC-7844B347FC26}" destId="{A716AF25-920E-4229-86B8-216FEA4197FD}" srcOrd="1" destOrd="0" presId="urn:microsoft.com/office/officeart/2008/layout/HexagonCluster"/>
    <dgm:cxn modelId="{D215029E-1DB1-4FF5-B355-912494A3CCC2}" type="presParOf" srcId="{A716AF25-920E-4229-86B8-216FEA4197FD}" destId="{FB4AEC21-0ECC-4ACC-A6DF-06D3A7BFC00F}" srcOrd="0" destOrd="0" presId="urn:microsoft.com/office/officeart/2008/layout/HexagonCluster"/>
    <dgm:cxn modelId="{31C79EDE-625F-4486-99EB-195CA1E6941A}" type="presParOf" srcId="{DBA6A0BA-F27E-45E8-BCCC-7844B347FC26}" destId="{AC4100CF-98BE-4F97-B66F-E62F194D8FF9}" srcOrd="2" destOrd="0" presId="urn:microsoft.com/office/officeart/2008/layout/HexagonCluster"/>
    <dgm:cxn modelId="{484D6295-809D-4AF4-A4AC-FE081345203A}" type="presParOf" srcId="{AC4100CF-98BE-4F97-B66F-E62F194D8FF9}" destId="{823CEF21-F267-4606-916F-9577958AD93C}" srcOrd="0" destOrd="0" presId="urn:microsoft.com/office/officeart/2008/layout/HexagonCluster"/>
    <dgm:cxn modelId="{6D7B13F0-84B2-462A-AB66-C6464EF20ED6}" type="presParOf" srcId="{DBA6A0BA-F27E-45E8-BCCC-7844B347FC26}" destId="{5A59A863-BE25-4889-BF03-D258A29DE959}" srcOrd="3" destOrd="0" presId="urn:microsoft.com/office/officeart/2008/layout/HexagonCluster"/>
    <dgm:cxn modelId="{BB7A909F-C7F2-46D6-AA15-6721417ABE97}" type="presParOf" srcId="{5A59A863-BE25-4889-BF03-D258A29DE959}" destId="{13FF2878-B9FF-4B6B-82EA-DF757787FF7A}" srcOrd="0" destOrd="0" presId="urn:microsoft.com/office/officeart/2008/layout/HexagonCluster"/>
    <dgm:cxn modelId="{F9A27165-C1A9-479A-8533-0EB645486361}" type="presParOf" srcId="{DBA6A0BA-F27E-45E8-BCCC-7844B347FC26}" destId="{D41A9488-3464-4C1F-A58F-5018A9021689}" srcOrd="4" destOrd="0" presId="urn:microsoft.com/office/officeart/2008/layout/HexagonCluster"/>
    <dgm:cxn modelId="{5E4DC52A-B7B5-4ACE-921E-304C00CFD118}" type="presParOf" srcId="{D41A9488-3464-4C1F-A58F-5018A9021689}" destId="{604DEE8F-FBB7-47CB-A95D-BCBA3AD2BCD4}" srcOrd="0" destOrd="0" presId="urn:microsoft.com/office/officeart/2008/layout/HexagonCluster"/>
    <dgm:cxn modelId="{8B01E0C7-532C-42AC-A5AD-3A26528BCE62}" type="presParOf" srcId="{DBA6A0BA-F27E-45E8-BCCC-7844B347FC26}" destId="{E57ADCD2-334A-4927-98CC-61E72D1EB2FD}" srcOrd="5" destOrd="0" presId="urn:microsoft.com/office/officeart/2008/layout/HexagonCluster"/>
    <dgm:cxn modelId="{71D1D155-EFB5-4549-98CE-56385A421C0F}" type="presParOf" srcId="{E57ADCD2-334A-4927-98CC-61E72D1EB2FD}" destId="{BB5BC4FE-B9F8-47B7-99EB-F8A8FFB1DB69}" srcOrd="0" destOrd="0" presId="urn:microsoft.com/office/officeart/2008/layout/HexagonCluster"/>
    <dgm:cxn modelId="{50C0F3C8-C8B7-4FF6-95A0-5CEA39ADEE76}" type="presParOf" srcId="{DBA6A0BA-F27E-45E8-BCCC-7844B347FC26}" destId="{9F8C850C-CFD3-43EA-AA30-CB1895881C45}" srcOrd="6" destOrd="0" presId="urn:microsoft.com/office/officeart/2008/layout/HexagonCluster"/>
    <dgm:cxn modelId="{5B900843-071A-43E1-96E9-4B310A07C0B2}" type="presParOf" srcId="{9F8C850C-CFD3-43EA-AA30-CB1895881C45}" destId="{63E6160F-1C2F-459D-94F5-77811D569BD9}" srcOrd="0" destOrd="0" presId="urn:microsoft.com/office/officeart/2008/layout/HexagonCluster"/>
    <dgm:cxn modelId="{17A9332A-AB47-4041-97F5-768A290C4B2F}" type="presParOf" srcId="{DBA6A0BA-F27E-45E8-BCCC-7844B347FC26}" destId="{76EE27F8-7421-4D4B-BE09-F5935A241FFA}" srcOrd="7" destOrd="0" presId="urn:microsoft.com/office/officeart/2008/layout/HexagonCluster"/>
    <dgm:cxn modelId="{1C696A9C-FF1F-49EE-9241-AF86A2693B5D}" type="presParOf" srcId="{76EE27F8-7421-4D4B-BE09-F5935A241FFA}" destId="{8AE59EAC-5603-4281-A588-9CC311F5F31E}" srcOrd="0" destOrd="0" presId="urn:microsoft.com/office/officeart/2008/layout/HexagonCluster"/>
    <dgm:cxn modelId="{10397861-3F9E-4477-8BCA-10DE38CA9B74}" type="presParOf" srcId="{DBA6A0BA-F27E-45E8-BCCC-7844B347FC26}" destId="{83FE522D-E1C2-4DD5-9253-350E6DFF98AE}" srcOrd="8" destOrd="0" presId="urn:microsoft.com/office/officeart/2008/layout/HexagonCluster"/>
    <dgm:cxn modelId="{9784ED18-C202-4C89-A9D8-E172AE1E075A}" type="presParOf" srcId="{83FE522D-E1C2-4DD5-9253-350E6DFF98AE}" destId="{DE5E75D3-D9D5-4B74-B014-B13765544BBE}" srcOrd="0" destOrd="0" presId="urn:microsoft.com/office/officeart/2008/layout/HexagonCluster"/>
    <dgm:cxn modelId="{A46411B1-B0C7-47FF-9D85-477D6DD48790}" type="presParOf" srcId="{DBA6A0BA-F27E-45E8-BCCC-7844B347FC26}" destId="{F58B1CB0-AC51-4D0B-91E3-6ADED8F4FBF8}" srcOrd="9" destOrd="0" presId="urn:microsoft.com/office/officeart/2008/layout/HexagonCluster"/>
    <dgm:cxn modelId="{B877B5DD-6983-4E99-9D7C-B4E6AFB566C9}" type="presParOf" srcId="{F58B1CB0-AC51-4D0B-91E3-6ADED8F4FBF8}" destId="{FBCEBD0B-6700-47A2-9931-4F4FD90A4613}" srcOrd="0" destOrd="0" presId="urn:microsoft.com/office/officeart/2008/layout/HexagonCluster"/>
    <dgm:cxn modelId="{E803A9B1-1D21-4B82-923C-92BA62C63014}" type="presParOf" srcId="{DBA6A0BA-F27E-45E8-BCCC-7844B347FC26}" destId="{8961A1A0-2F07-40EE-A945-B67E592A0FB5}" srcOrd="10" destOrd="0" presId="urn:microsoft.com/office/officeart/2008/layout/HexagonCluster"/>
    <dgm:cxn modelId="{25284872-A1B5-4153-85B7-2CDDA0E036B8}" type="presParOf" srcId="{8961A1A0-2F07-40EE-A945-B67E592A0FB5}" destId="{65503D2F-5573-40C0-AA2A-F55F36EFA887}" srcOrd="0" destOrd="0" presId="urn:microsoft.com/office/officeart/2008/layout/HexagonCluster"/>
    <dgm:cxn modelId="{F7822DFE-7E3D-4527-B4E9-310355C6DCA8}" type="presParOf" srcId="{DBA6A0BA-F27E-45E8-BCCC-7844B347FC26}" destId="{03CA2609-4C0B-43AC-86A3-4D056E65D527}" srcOrd="11" destOrd="0" presId="urn:microsoft.com/office/officeart/2008/layout/HexagonCluster"/>
    <dgm:cxn modelId="{C8172836-0A38-429B-8113-AB61ED9F0902}" type="presParOf" srcId="{03CA2609-4C0B-43AC-86A3-4D056E65D527}" destId="{8C97C500-1A12-4CE8-8142-79D109DF9341}" srcOrd="0" destOrd="0" presId="urn:microsoft.com/office/officeart/2008/layout/HexagonCluster"/>
    <dgm:cxn modelId="{4C2B112A-4824-4358-9394-99482E7E4416}" type="presParOf" srcId="{DBA6A0BA-F27E-45E8-BCCC-7844B347FC26}" destId="{CB29F978-5BCD-4E2B-84B3-DCA9C8FFDBEC}" srcOrd="12" destOrd="0" presId="urn:microsoft.com/office/officeart/2008/layout/HexagonCluster"/>
    <dgm:cxn modelId="{96B9FE73-4A95-4708-A1FB-0C75B4F2129A}" type="presParOf" srcId="{CB29F978-5BCD-4E2B-84B3-DCA9C8FFDBEC}" destId="{8E1B469D-E5A6-4234-9220-B364891129E3}" srcOrd="0" destOrd="0" presId="urn:microsoft.com/office/officeart/2008/layout/HexagonCluster"/>
    <dgm:cxn modelId="{CF5B28AF-A6D5-4B86-A09F-A863A001042A}" type="presParOf" srcId="{DBA6A0BA-F27E-45E8-BCCC-7844B347FC26}" destId="{2D2A4B21-614E-428D-9990-7D287E4BD1DD}" srcOrd="13" destOrd="0" presId="urn:microsoft.com/office/officeart/2008/layout/HexagonCluster"/>
    <dgm:cxn modelId="{966C591D-F5BA-489A-8B07-9E971632279D}" type="presParOf" srcId="{2D2A4B21-614E-428D-9990-7D287E4BD1DD}" destId="{7317299F-B347-48AF-BDB9-E769F05ADABC}" srcOrd="0" destOrd="0" presId="urn:microsoft.com/office/officeart/2008/layout/HexagonCluster"/>
    <dgm:cxn modelId="{20D17F8C-C787-4CA5-A160-B9B9FE2AEA5C}" type="presParOf" srcId="{DBA6A0BA-F27E-45E8-BCCC-7844B347FC26}" destId="{08ACCAA4-976A-4900-8713-3002CDD38524}" srcOrd="14" destOrd="0" presId="urn:microsoft.com/office/officeart/2008/layout/HexagonCluster"/>
    <dgm:cxn modelId="{732F507A-DC2C-4792-8C1F-4B516F1E1BD7}" type="presParOf" srcId="{08ACCAA4-976A-4900-8713-3002CDD38524}" destId="{4E95B1AA-5AE8-4785-9831-542C5C4AA362}" srcOrd="0" destOrd="0" presId="urn:microsoft.com/office/officeart/2008/layout/HexagonCluster"/>
    <dgm:cxn modelId="{CA231AC9-FD51-47AE-8922-9BD239211182}" type="presParOf" srcId="{DBA6A0BA-F27E-45E8-BCCC-7844B347FC26}" destId="{23F02DD0-F17B-4A67-9958-0FE8885D4B0E}" srcOrd="15" destOrd="0" presId="urn:microsoft.com/office/officeart/2008/layout/HexagonCluster"/>
    <dgm:cxn modelId="{AAD6E924-E453-4B56-9E29-65369721A63E}" type="presParOf" srcId="{23F02DD0-F17B-4A67-9958-0FE8885D4B0E}" destId="{CCB9A6DF-0B67-4A44-B988-86496A1FCA91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Dočkalová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NÁZEV:VY_32_INOVACE_3.2.4.1.D 16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Vzory podstatných jmen rodu ženského 3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3E25C-62AB-4856-8018-3369E74F13AE}">
      <dsp:nvSpPr>
        <dsp:cNvPr id="0" name=""/>
        <dsp:cNvSpPr/>
      </dsp:nvSpPr>
      <dsp:spPr>
        <a:xfrm>
          <a:off x="1625478" y="3155334"/>
          <a:ext cx="1914808" cy="1643642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22860" rIns="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</a:rPr>
            <a:t>O povinnostech</a:t>
          </a:r>
          <a:endParaRPr lang="cs-CZ" sz="1800" kern="1200" dirty="0">
            <a:solidFill>
              <a:schemeClr val="tx1"/>
            </a:solidFill>
          </a:endParaRPr>
        </a:p>
      </dsp:txBody>
      <dsp:txXfrm>
        <a:off x="1922016" y="3409877"/>
        <a:ext cx="1321733" cy="1134556"/>
      </dsp:txXfrm>
    </dsp:sp>
    <dsp:sp modelId="{FB4AEC21-0ECC-4ACC-A6DF-06D3A7BFC00F}">
      <dsp:nvSpPr>
        <dsp:cNvPr id="0" name=""/>
        <dsp:cNvSpPr/>
      </dsp:nvSpPr>
      <dsp:spPr>
        <a:xfrm>
          <a:off x="1685368" y="3881645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23CEF21-F267-4606-916F-9577958AD93C}">
      <dsp:nvSpPr>
        <dsp:cNvPr id="0" name=""/>
        <dsp:cNvSpPr/>
      </dsp:nvSpPr>
      <dsp:spPr>
        <a:xfrm>
          <a:off x="0" y="2261880"/>
          <a:ext cx="1914808" cy="1643642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4000" b="-34000"/>
          </a:stretch>
        </a:blip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3FF2878-B9FF-4B6B-82EA-DF757787FF7A}">
      <dsp:nvSpPr>
        <dsp:cNvPr id="0" name=""/>
        <dsp:cNvSpPr/>
      </dsp:nvSpPr>
      <dsp:spPr>
        <a:xfrm>
          <a:off x="1296502" y="3677600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76474"/>
              <a:satOff val="-3422"/>
              <a:lumOff val="-123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604DEE8F-FBB7-47CB-A95D-BCBA3AD2BCD4}">
      <dsp:nvSpPr>
        <dsp:cNvPr id="0" name=""/>
        <dsp:cNvSpPr/>
      </dsp:nvSpPr>
      <dsp:spPr>
        <a:xfrm>
          <a:off x="3249269" y="2249290"/>
          <a:ext cx="1914808" cy="1643642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-411773"/>
                <a:satOff val="-7984"/>
                <a:lumOff val="-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411773"/>
                <a:satOff val="-7984"/>
                <a:lumOff val="-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411773"/>
                <a:satOff val="-7984"/>
                <a:lumOff val="-287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411773"/>
              <a:satOff val="-7984"/>
              <a:lumOff val="-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35560" rIns="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chemeClr val="tx1"/>
              </a:solidFill>
            </a:rPr>
            <a:t>Na televizi</a:t>
          </a:r>
          <a:endParaRPr lang="cs-CZ" sz="2800" kern="1200" dirty="0">
            <a:solidFill>
              <a:schemeClr val="tx1"/>
            </a:solidFill>
          </a:endParaRPr>
        </a:p>
      </dsp:txBody>
      <dsp:txXfrm>
        <a:off x="3545807" y="2503833"/>
        <a:ext cx="1321733" cy="1134556"/>
      </dsp:txXfrm>
    </dsp:sp>
    <dsp:sp modelId="{BB5BC4FE-B9F8-47B7-99EB-F8A8FFB1DB69}">
      <dsp:nvSpPr>
        <dsp:cNvPr id="0" name=""/>
        <dsp:cNvSpPr/>
      </dsp:nvSpPr>
      <dsp:spPr>
        <a:xfrm>
          <a:off x="4560955" y="3663274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52948"/>
              <a:satOff val="-6844"/>
              <a:lumOff val="-246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63E6160F-1C2F-459D-94F5-77811D569BD9}">
      <dsp:nvSpPr>
        <dsp:cNvPr id="0" name=""/>
        <dsp:cNvSpPr/>
      </dsp:nvSpPr>
      <dsp:spPr>
        <a:xfrm>
          <a:off x="4881496" y="3152729"/>
          <a:ext cx="1914808" cy="1643642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9525" cap="flat" cmpd="sng" algn="ctr">
          <a:solidFill>
            <a:schemeClr val="accent5">
              <a:hueOff val="-411773"/>
              <a:satOff val="-7984"/>
              <a:lumOff val="-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AE59EAC-5603-4281-A588-9CC311F5F31E}">
      <dsp:nvSpPr>
        <dsp:cNvPr id="0" name=""/>
        <dsp:cNvSpPr/>
      </dsp:nvSpPr>
      <dsp:spPr>
        <a:xfrm>
          <a:off x="4925359" y="3889025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529422"/>
              <a:satOff val="-10266"/>
              <a:lumOff val="-369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DE5E75D3-D9D5-4B74-B014-B13765544BBE}">
      <dsp:nvSpPr>
        <dsp:cNvPr id="0" name=""/>
        <dsp:cNvSpPr/>
      </dsp:nvSpPr>
      <dsp:spPr>
        <a:xfrm>
          <a:off x="1625478" y="1363651"/>
          <a:ext cx="1914808" cy="1643642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-823545"/>
                <a:satOff val="-15969"/>
                <a:lumOff val="-5751"/>
                <a:alphaOff val="0"/>
                <a:shade val="51000"/>
                <a:satMod val="130000"/>
              </a:schemeClr>
            </a:gs>
            <a:gs pos="80000">
              <a:schemeClr val="accent5">
                <a:hueOff val="-823545"/>
                <a:satOff val="-15969"/>
                <a:lumOff val="-5751"/>
                <a:alphaOff val="0"/>
                <a:shade val="93000"/>
                <a:satMod val="130000"/>
              </a:schemeClr>
            </a:gs>
            <a:gs pos="100000">
              <a:schemeClr val="accent5">
                <a:hueOff val="-823545"/>
                <a:satOff val="-15969"/>
                <a:lumOff val="-5751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823545"/>
              <a:satOff val="-15969"/>
              <a:lumOff val="-575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Bez  lahví 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1922016" y="1618194"/>
        <a:ext cx="1321733" cy="1134556"/>
      </dsp:txXfrm>
    </dsp:sp>
    <dsp:sp modelId="{FBCEBD0B-6700-47A2-9931-4F4FD90A4613}">
      <dsp:nvSpPr>
        <dsp:cNvPr id="0" name=""/>
        <dsp:cNvSpPr/>
      </dsp:nvSpPr>
      <dsp:spPr>
        <a:xfrm>
          <a:off x="2928729" y="1397513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05896"/>
              <a:satOff val="-13687"/>
              <a:lumOff val="-493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65503D2F-5573-40C0-AA2A-F55F36EFA887}">
      <dsp:nvSpPr>
        <dsp:cNvPr id="0" name=""/>
        <dsp:cNvSpPr/>
      </dsp:nvSpPr>
      <dsp:spPr>
        <a:xfrm>
          <a:off x="3249269" y="457607"/>
          <a:ext cx="1914808" cy="1643642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9525" cap="flat" cmpd="sng" algn="ctr">
          <a:solidFill>
            <a:schemeClr val="accent5">
              <a:hueOff val="-823545"/>
              <a:satOff val="-15969"/>
              <a:lumOff val="-575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C97C500-1A12-4CE8-8142-79D109DF9341}">
      <dsp:nvSpPr>
        <dsp:cNvPr id="0" name=""/>
        <dsp:cNvSpPr/>
      </dsp:nvSpPr>
      <dsp:spPr>
        <a:xfrm>
          <a:off x="3293133" y="1186089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82370"/>
              <a:satOff val="-17109"/>
              <a:lumOff val="-616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E1B469D-E5A6-4234-9220-B364891129E3}">
      <dsp:nvSpPr>
        <dsp:cNvPr id="0" name=""/>
        <dsp:cNvSpPr/>
      </dsp:nvSpPr>
      <dsp:spPr>
        <a:xfrm>
          <a:off x="4881496" y="1361046"/>
          <a:ext cx="1914808" cy="1643642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-1235318"/>
                <a:satOff val="-23953"/>
                <a:lumOff val="-8627"/>
                <a:alphaOff val="0"/>
                <a:shade val="51000"/>
                <a:satMod val="130000"/>
              </a:schemeClr>
            </a:gs>
            <a:gs pos="80000">
              <a:schemeClr val="accent5">
                <a:hueOff val="-1235318"/>
                <a:satOff val="-23953"/>
                <a:lumOff val="-8627"/>
                <a:alphaOff val="0"/>
                <a:shade val="93000"/>
                <a:satMod val="130000"/>
              </a:schemeClr>
            </a:gs>
            <a:gs pos="100000">
              <a:schemeClr val="accent5">
                <a:hueOff val="-1235318"/>
                <a:satOff val="-23953"/>
                <a:lumOff val="-862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1235318"/>
              <a:satOff val="-23953"/>
              <a:lumOff val="-862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S jahodami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5178034" y="1615589"/>
        <a:ext cx="1321733" cy="1134556"/>
      </dsp:txXfrm>
    </dsp:sp>
    <dsp:sp modelId="{7317299F-B347-48AF-BDB9-E769F05ADABC}">
      <dsp:nvSpPr>
        <dsp:cNvPr id="0" name=""/>
        <dsp:cNvSpPr/>
      </dsp:nvSpPr>
      <dsp:spPr>
        <a:xfrm>
          <a:off x="6528063" y="2086489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058844"/>
              <a:satOff val="-20531"/>
              <a:lumOff val="-739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4E95B1AA-5AE8-4785-9831-542C5C4AA362}">
      <dsp:nvSpPr>
        <dsp:cNvPr id="0" name=""/>
        <dsp:cNvSpPr/>
      </dsp:nvSpPr>
      <dsp:spPr>
        <a:xfrm>
          <a:off x="6520471" y="2264485"/>
          <a:ext cx="1914808" cy="1643642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9525" cap="flat" cmpd="sng" algn="ctr">
          <a:solidFill>
            <a:schemeClr val="accent5">
              <a:hueOff val="-1235318"/>
              <a:satOff val="-23953"/>
              <a:lumOff val="-862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CB9A6DF-0B67-4A44-B988-86496A1FCA91}">
      <dsp:nvSpPr>
        <dsp:cNvPr id="0" name=""/>
        <dsp:cNvSpPr/>
      </dsp:nvSpPr>
      <dsp:spPr>
        <a:xfrm>
          <a:off x="6906807" y="2293572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235318"/>
              <a:satOff val="-23953"/>
              <a:lumOff val="-862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F3E25C-62AB-4856-8018-3369E74F13AE}">
      <dsp:nvSpPr>
        <dsp:cNvPr id="0" name=""/>
        <dsp:cNvSpPr/>
      </dsp:nvSpPr>
      <dsp:spPr>
        <a:xfrm>
          <a:off x="1625478" y="3155334"/>
          <a:ext cx="1914808" cy="1643642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22860" rIns="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solidFill>
                <a:schemeClr val="tx1"/>
              </a:solidFill>
            </a:rPr>
            <a:t>O povinnostech</a:t>
          </a:r>
          <a:endParaRPr lang="cs-CZ" sz="1800" kern="1200" dirty="0">
            <a:solidFill>
              <a:schemeClr val="tx1"/>
            </a:solidFill>
          </a:endParaRPr>
        </a:p>
      </dsp:txBody>
      <dsp:txXfrm>
        <a:off x="1922016" y="3409877"/>
        <a:ext cx="1321733" cy="1134556"/>
      </dsp:txXfrm>
    </dsp:sp>
    <dsp:sp modelId="{FB4AEC21-0ECC-4ACC-A6DF-06D3A7BFC00F}">
      <dsp:nvSpPr>
        <dsp:cNvPr id="0" name=""/>
        <dsp:cNvSpPr/>
      </dsp:nvSpPr>
      <dsp:spPr>
        <a:xfrm>
          <a:off x="1685368" y="3881645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23CEF21-F267-4606-916F-9577958AD93C}">
      <dsp:nvSpPr>
        <dsp:cNvPr id="0" name=""/>
        <dsp:cNvSpPr/>
      </dsp:nvSpPr>
      <dsp:spPr>
        <a:xfrm>
          <a:off x="0" y="2261880"/>
          <a:ext cx="1914808" cy="1643642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34000" b="-34000"/>
          </a:stretch>
        </a:blip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3FF2878-B9FF-4B6B-82EA-DF757787FF7A}">
      <dsp:nvSpPr>
        <dsp:cNvPr id="0" name=""/>
        <dsp:cNvSpPr/>
      </dsp:nvSpPr>
      <dsp:spPr>
        <a:xfrm>
          <a:off x="1296502" y="3677600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76474"/>
              <a:satOff val="-3422"/>
              <a:lumOff val="-123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604DEE8F-FBB7-47CB-A95D-BCBA3AD2BCD4}">
      <dsp:nvSpPr>
        <dsp:cNvPr id="0" name=""/>
        <dsp:cNvSpPr/>
      </dsp:nvSpPr>
      <dsp:spPr>
        <a:xfrm>
          <a:off x="3249269" y="2249290"/>
          <a:ext cx="1914808" cy="1643642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-411773"/>
                <a:satOff val="-7984"/>
                <a:lumOff val="-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411773"/>
                <a:satOff val="-7984"/>
                <a:lumOff val="-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411773"/>
                <a:satOff val="-7984"/>
                <a:lumOff val="-287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411773"/>
              <a:satOff val="-7984"/>
              <a:lumOff val="-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35560" rIns="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>
              <a:solidFill>
                <a:schemeClr val="tx1"/>
              </a:solidFill>
            </a:rPr>
            <a:t>Na televizi</a:t>
          </a:r>
          <a:endParaRPr lang="cs-CZ" sz="2800" kern="1200" dirty="0">
            <a:solidFill>
              <a:schemeClr val="tx1"/>
            </a:solidFill>
          </a:endParaRPr>
        </a:p>
      </dsp:txBody>
      <dsp:txXfrm>
        <a:off x="3545807" y="2503833"/>
        <a:ext cx="1321733" cy="1134556"/>
      </dsp:txXfrm>
    </dsp:sp>
    <dsp:sp modelId="{BB5BC4FE-B9F8-47B7-99EB-F8A8FFB1DB69}">
      <dsp:nvSpPr>
        <dsp:cNvPr id="0" name=""/>
        <dsp:cNvSpPr/>
      </dsp:nvSpPr>
      <dsp:spPr>
        <a:xfrm>
          <a:off x="4560955" y="3663274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52948"/>
              <a:satOff val="-6844"/>
              <a:lumOff val="-246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63E6160F-1C2F-459D-94F5-77811D569BD9}">
      <dsp:nvSpPr>
        <dsp:cNvPr id="0" name=""/>
        <dsp:cNvSpPr/>
      </dsp:nvSpPr>
      <dsp:spPr>
        <a:xfrm>
          <a:off x="4881496" y="3152729"/>
          <a:ext cx="1914808" cy="1643642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9525" cap="flat" cmpd="sng" algn="ctr">
          <a:solidFill>
            <a:schemeClr val="accent5">
              <a:hueOff val="-411773"/>
              <a:satOff val="-7984"/>
              <a:lumOff val="-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AE59EAC-5603-4281-A588-9CC311F5F31E}">
      <dsp:nvSpPr>
        <dsp:cNvPr id="0" name=""/>
        <dsp:cNvSpPr/>
      </dsp:nvSpPr>
      <dsp:spPr>
        <a:xfrm>
          <a:off x="4925359" y="3889025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529422"/>
              <a:satOff val="-10266"/>
              <a:lumOff val="-369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DE5E75D3-D9D5-4B74-B014-B13765544BBE}">
      <dsp:nvSpPr>
        <dsp:cNvPr id="0" name=""/>
        <dsp:cNvSpPr/>
      </dsp:nvSpPr>
      <dsp:spPr>
        <a:xfrm>
          <a:off x="1625478" y="1363651"/>
          <a:ext cx="1914808" cy="1643642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-823545"/>
                <a:satOff val="-15969"/>
                <a:lumOff val="-5751"/>
                <a:alphaOff val="0"/>
                <a:shade val="51000"/>
                <a:satMod val="130000"/>
              </a:schemeClr>
            </a:gs>
            <a:gs pos="80000">
              <a:schemeClr val="accent5">
                <a:hueOff val="-823545"/>
                <a:satOff val="-15969"/>
                <a:lumOff val="-5751"/>
                <a:alphaOff val="0"/>
                <a:shade val="93000"/>
                <a:satMod val="130000"/>
              </a:schemeClr>
            </a:gs>
            <a:gs pos="100000">
              <a:schemeClr val="accent5">
                <a:hueOff val="-823545"/>
                <a:satOff val="-15969"/>
                <a:lumOff val="-5751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823545"/>
              <a:satOff val="-15969"/>
              <a:lumOff val="-575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Bez  lahví 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1922016" y="1618194"/>
        <a:ext cx="1321733" cy="1134556"/>
      </dsp:txXfrm>
    </dsp:sp>
    <dsp:sp modelId="{FBCEBD0B-6700-47A2-9931-4F4FD90A4613}">
      <dsp:nvSpPr>
        <dsp:cNvPr id="0" name=""/>
        <dsp:cNvSpPr/>
      </dsp:nvSpPr>
      <dsp:spPr>
        <a:xfrm>
          <a:off x="2928729" y="1397513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05896"/>
              <a:satOff val="-13687"/>
              <a:lumOff val="-493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65503D2F-5573-40C0-AA2A-F55F36EFA887}">
      <dsp:nvSpPr>
        <dsp:cNvPr id="0" name=""/>
        <dsp:cNvSpPr/>
      </dsp:nvSpPr>
      <dsp:spPr>
        <a:xfrm>
          <a:off x="3249269" y="457607"/>
          <a:ext cx="1914808" cy="1643642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9525" cap="flat" cmpd="sng" algn="ctr">
          <a:solidFill>
            <a:schemeClr val="accent5">
              <a:hueOff val="-823545"/>
              <a:satOff val="-15969"/>
              <a:lumOff val="-575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C97C500-1A12-4CE8-8142-79D109DF9341}">
      <dsp:nvSpPr>
        <dsp:cNvPr id="0" name=""/>
        <dsp:cNvSpPr/>
      </dsp:nvSpPr>
      <dsp:spPr>
        <a:xfrm>
          <a:off x="3293133" y="1186089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82370"/>
              <a:satOff val="-17109"/>
              <a:lumOff val="-616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E1B469D-E5A6-4234-9220-B364891129E3}">
      <dsp:nvSpPr>
        <dsp:cNvPr id="0" name=""/>
        <dsp:cNvSpPr/>
      </dsp:nvSpPr>
      <dsp:spPr>
        <a:xfrm>
          <a:off x="4881496" y="1361046"/>
          <a:ext cx="1914808" cy="1643642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-1235318"/>
                <a:satOff val="-23953"/>
                <a:lumOff val="-8627"/>
                <a:alphaOff val="0"/>
                <a:shade val="51000"/>
                <a:satMod val="130000"/>
              </a:schemeClr>
            </a:gs>
            <a:gs pos="80000">
              <a:schemeClr val="accent5">
                <a:hueOff val="-1235318"/>
                <a:satOff val="-23953"/>
                <a:lumOff val="-8627"/>
                <a:alphaOff val="0"/>
                <a:shade val="93000"/>
                <a:satMod val="130000"/>
              </a:schemeClr>
            </a:gs>
            <a:gs pos="100000">
              <a:schemeClr val="accent5">
                <a:hueOff val="-1235318"/>
                <a:satOff val="-23953"/>
                <a:lumOff val="-862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1235318"/>
              <a:satOff val="-23953"/>
              <a:lumOff val="-862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S jahodami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5178034" y="1615589"/>
        <a:ext cx="1321733" cy="1134556"/>
      </dsp:txXfrm>
    </dsp:sp>
    <dsp:sp modelId="{7317299F-B347-48AF-BDB9-E769F05ADABC}">
      <dsp:nvSpPr>
        <dsp:cNvPr id="0" name=""/>
        <dsp:cNvSpPr/>
      </dsp:nvSpPr>
      <dsp:spPr>
        <a:xfrm>
          <a:off x="6528063" y="2086489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058844"/>
              <a:satOff val="-20531"/>
              <a:lumOff val="-739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4E95B1AA-5AE8-4785-9831-542C5C4AA362}">
      <dsp:nvSpPr>
        <dsp:cNvPr id="0" name=""/>
        <dsp:cNvSpPr/>
      </dsp:nvSpPr>
      <dsp:spPr>
        <a:xfrm>
          <a:off x="6520471" y="2264485"/>
          <a:ext cx="1914808" cy="1643642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 w="9525" cap="flat" cmpd="sng" algn="ctr">
          <a:solidFill>
            <a:schemeClr val="accent5">
              <a:hueOff val="-1235318"/>
              <a:satOff val="-23953"/>
              <a:lumOff val="-862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CB9A6DF-0B67-4A44-B988-86496A1FCA91}">
      <dsp:nvSpPr>
        <dsp:cNvPr id="0" name=""/>
        <dsp:cNvSpPr/>
      </dsp:nvSpPr>
      <dsp:spPr>
        <a:xfrm>
          <a:off x="6906807" y="2293572"/>
          <a:ext cx="223534" cy="192756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235318"/>
              <a:satOff val="-23953"/>
              <a:lumOff val="-862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11F0E4-851C-4631-A7C2-9B1CDA720734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FBEEAF-D001-480E-B234-BD1C57FA0F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4757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896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798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342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4673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4099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8748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2952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353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682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5218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666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E3C73-8D07-4290-A98E-D55379783783}" type="datetimeFigureOut">
              <a:rPr lang="cs-CZ" smtClean="0"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9070C-EB00-4DE1-A82B-8454A8CC7D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51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NUL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480101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0243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2400" dirty="0" smtClean="0"/>
              <a:t>Jako středně pokročilí procvičujeme vzory podstatných jmen </a:t>
            </a:r>
            <a:r>
              <a:rPr lang="cs-CZ" sz="2400" dirty="0" smtClean="0"/>
              <a:t>rodu </a:t>
            </a:r>
            <a:r>
              <a:rPr lang="cs-CZ" sz="2400" dirty="0" smtClean="0"/>
              <a:t>ženského.</a:t>
            </a:r>
          </a:p>
          <a:p>
            <a:r>
              <a:rPr lang="cs-CZ" sz="2400" dirty="0" smtClean="0"/>
              <a:t>Podstatná jména jsou zadávána v různých tvarech, žák sám je musí převést do 1. pádu jednotného čísla, aby správně určil koncovku. Obrázky pomáhají, zejména slabším dětem, vybavit si vzory </a:t>
            </a:r>
            <a:r>
              <a:rPr lang="cs-CZ" sz="2400" dirty="0" smtClean="0"/>
              <a:t>podstatných </a:t>
            </a:r>
            <a:r>
              <a:rPr lang="cs-CZ" sz="2400" dirty="0" smtClean="0"/>
              <a:t>jmen.</a:t>
            </a:r>
          </a:p>
          <a:p>
            <a:r>
              <a:rPr lang="cs-CZ" sz="2400" dirty="0" smtClean="0"/>
              <a:t>Ve druhé části se žáci musí orientovat v rodech </a:t>
            </a:r>
            <a:r>
              <a:rPr lang="cs-CZ" sz="2400" dirty="0" smtClean="0"/>
              <a:t>podstatných </a:t>
            </a:r>
            <a:r>
              <a:rPr lang="cs-CZ" sz="2400" dirty="0" smtClean="0"/>
              <a:t>jmen, vybrat </a:t>
            </a:r>
            <a:r>
              <a:rPr lang="cs-CZ" sz="2400" dirty="0" smtClean="0"/>
              <a:t>podstatná </a:t>
            </a:r>
            <a:r>
              <a:rPr lang="cs-CZ" sz="2400" dirty="0" smtClean="0"/>
              <a:t>jména rodu ženského, určit jejich vzory, dosadit je místo zadaných slov a na základě toho doplnit i/y. </a:t>
            </a:r>
          </a:p>
          <a:p>
            <a:r>
              <a:rPr lang="cs-CZ" sz="2400" dirty="0" smtClean="0"/>
              <a:t>První část provádíme společně na tabuli, následuje samostatná práce (výtisk 6. snímku), nakonec kontrola s interaktivní tabulí.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93570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Vzory podstatných jmen rodu ženského</a:t>
            </a:r>
            <a:endParaRPr lang="cs-CZ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154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Určete vzor daných podstatných jmen: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722669"/>
              </p:ext>
            </p:extLst>
          </p:nvPr>
        </p:nvGraphicFramePr>
        <p:xfrm>
          <a:off x="457200" y="1412776"/>
          <a:ext cx="843528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5621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Určete vzor daných podstatných jmen</a:t>
            </a:r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3844611"/>
              </p:ext>
            </p:extLst>
          </p:nvPr>
        </p:nvGraphicFramePr>
        <p:xfrm>
          <a:off x="457200" y="1412776"/>
          <a:ext cx="843528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Zaoblený obdélník 4"/>
          <p:cNvSpPr/>
          <p:nvPr/>
        </p:nvSpPr>
        <p:spPr>
          <a:xfrm>
            <a:off x="6300192" y="1268760"/>
            <a:ext cx="2232248" cy="864096"/>
          </a:xfrm>
          <a:prstGeom prst="round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2060"/>
                </a:solidFill>
              </a:rPr>
              <a:t>Řešení</a:t>
            </a:r>
            <a:endParaRPr lang="cs-CZ" sz="3600" dirty="0">
              <a:solidFill>
                <a:srgbClr val="002060"/>
              </a:solidFill>
            </a:endParaRPr>
          </a:p>
        </p:txBody>
      </p:sp>
      <p:cxnSp>
        <p:nvCxnSpPr>
          <p:cNvPr id="8" name="Zakřivená spojnice 7"/>
          <p:cNvCxnSpPr/>
          <p:nvPr/>
        </p:nvCxnSpPr>
        <p:spPr>
          <a:xfrm flipV="1">
            <a:off x="2627784" y="1916832"/>
            <a:ext cx="1296144" cy="792088"/>
          </a:xfrm>
          <a:prstGeom prst="curvedConnector3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Volný tvar 16"/>
          <p:cNvSpPr/>
          <p:nvPr/>
        </p:nvSpPr>
        <p:spPr>
          <a:xfrm>
            <a:off x="3780430" y="5377108"/>
            <a:ext cx="4203510" cy="1351238"/>
          </a:xfrm>
          <a:custGeom>
            <a:avLst/>
            <a:gdLst>
              <a:gd name="connsiteX0" fmla="*/ 0 w 4203510"/>
              <a:gd name="connsiteY0" fmla="*/ 559668 h 1351238"/>
              <a:gd name="connsiteX1" fmla="*/ 13648 w 4203510"/>
              <a:gd name="connsiteY1" fmla="*/ 627907 h 1351238"/>
              <a:gd name="connsiteX2" fmla="*/ 109182 w 4203510"/>
              <a:gd name="connsiteY2" fmla="*/ 791680 h 1351238"/>
              <a:gd name="connsiteX3" fmla="*/ 177421 w 4203510"/>
              <a:gd name="connsiteY3" fmla="*/ 873567 h 1351238"/>
              <a:gd name="connsiteX4" fmla="*/ 232012 w 4203510"/>
              <a:gd name="connsiteY4" fmla="*/ 914510 h 1351238"/>
              <a:gd name="connsiteX5" fmla="*/ 272955 w 4203510"/>
              <a:gd name="connsiteY5" fmla="*/ 955453 h 1351238"/>
              <a:gd name="connsiteX6" fmla="*/ 354842 w 4203510"/>
              <a:gd name="connsiteY6" fmla="*/ 996396 h 1351238"/>
              <a:gd name="connsiteX7" fmla="*/ 409433 w 4203510"/>
              <a:gd name="connsiteY7" fmla="*/ 1037340 h 1351238"/>
              <a:gd name="connsiteX8" fmla="*/ 477671 w 4203510"/>
              <a:gd name="connsiteY8" fmla="*/ 1064635 h 1351238"/>
              <a:gd name="connsiteX9" fmla="*/ 614149 w 4203510"/>
              <a:gd name="connsiteY9" fmla="*/ 1132874 h 1351238"/>
              <a:gd name="connsiteX10" fmla="*/ 696036 w 4203510"/>
              <a:gd name="connsiteY10" fmla="*/ 1173817 h 1351238"/>
              <a:gd name="connsiteX11" fmla="*/ 955343 w 4203510"/>
              <a:gd name="connsiteY11" fmla="*/ 1228408 h 1351238"/>
              <a:gd name="connsiteX12" fmla="*/ 1009934 w 4203510"/>
              <a:gd name="connsiteY12" fmla="*/ 1242056 h 1351238"/>
              <a:gd name="connsiteX13" fmla="*/ 1187355 w 4203510"/>
              <a:gd name="connsiteY13" fmla="*/ 1269352 h 1351238"/>
              <a:gd name="connsiteX14" fmla="*/ 1501254 w 4203510"/>
              <a:gd name="connsiteY14" fmla="*/ 1282999 h 1351238"/>
              <a:gd name="connsiteX15" fmla="*/ 1624083 w 4203510"/>
              <a:gd name="connsiteY15" fmla="*/ 1296647 h 1351238"/>
              <a:gd name="connsiteX16" fmla="*/ 1705970 w 4203510"/>
              <a:gd name="connsiteY16" fmla="*/ 1323943 h 1351238"/>
              <a:gd name="connsiteX17" fmla="*/ 1897039 w 4203510"/>
              <a:gd name="connsiteY17" fmla="*/ 1337591 h 1351238"/>
              <a:gd name="connsiteX18" fmla="*/ 1992573 w 4203510"/>
              <a:gd name="connsiteY18" fmla="*/ 1351238 h 1351238"/>
              <a:gd name="connsiteX19" fmla="*/ 3084394 w 4203510"/>
              <a:gd name="connsiteY19" fmla="*/ 1337591 h 1351238"/>
              <a:gd name="connsiteX20" fmla="*/ 3275463 w 4203510"/>
              <a:gd name="connsiteY20" fmla="*/ 1255704 h 1351238"/>
              <a:gd name="connsiteX21" fmla="*/ 3398292 w 4203510"/>
              <a:gd name="connsiteY21" fmla="*/ 1201113 h 1351238"/>
              <a:gd name="connsiteX22" fmla="*/ 3493827 w 4203510"/>
              <a:gd name="connsiteY22" fmla="*/ 1132874 h 1351238"/>
              <a:gd name="connsiteX23" fmla="*/ 3643952 w 4203510"/>
              <a:gd name="connsiteY23" fmla="*/ 1023692 h 1351238"/>
              <a:gd name="connsiteX24" fmla="*/ 3712191 w 4203510"/>
              <a:gd name="connsiteY24" fmla="*/ 914510 h 1351238"/>
              <a:gd name="connsiteX25" fmla="*/ 3739486 w 4203510"/>
              <a:gd name="connsiteY25" fmla="*/ 873567 h 1351238"/>
              <a:gd name="connsiteX26" fmla="*/ 3794077 w 4203510"/>
              <a:gd name="connsiteY26" fmla="*/ 832623 h 1351238"/>
              <a:gd name="connsiteX27" fmla="*/ 3821373 w 4203510"/>
              <a:gd name="connsiteY27" fmla="*/ 778032 h 1351238"/>
              <a:gd name="connsiteX28" fmla="*/ 3835021 w 4203510"/>
              <a:gd name="connsiteY28" fmla="*/ 737089 h 1351238"/>
              <a:gd name="connsiteX29" fmla="*/ 3903260 w 4203510"/>
              <a:gd name="connsiteY29" fmla="*/ 614259 h 1351238"/>
              <a:gd name="connsiteX30" fmla="*/ 3971498 w 4203510"/>
              <a:gd name="connsiteY30" fmla="*/ 518725 h 1351238"/>
              <a:gd name="connsiteX31" fmla="*/ 3998794 w 4203510"/>
              <a:gd name="connsiteY31" fmla="*/ 477782 h 1351238"/>
              <a:gd name="connsiteX32" fmla="*/ 4039737 w 4203510"/>
              <a:gd name="connsiteY32" fmla="*/ 354952 h 1351238"/>
              <a:gd name="connsiteX33" fmla="*/ 4053385 w 4203510"/>
              <a:gd name="connsiteY33" fmla="*/ 314008 h 1351238"/>
              <a:gd name="connsiteX34" fmla="*/ 4135271 w 4203510"/>
              <a:gd name="connsiteY34" fmla="*/ 122940 h 1351238"/>
              <a:gd name="connsiteX35" fmla="*/ 4176215 w 4203510"/>
              <a:gd name="connsiteY35" fmla="*/ 41053 h 1351238"/>
              <a:gd name="connsiteX36" fmla="*/ 4203510 w 4203510"/>
              <a:gd name="connsiteY36" fmla="*/ 110 h 13512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03510" h="1351238">
                <a:moveTo>
                  <a:pt x="0" y="559668"/>
                </a:moveTo>
                <a:cubicBezTo>
                  <a:pt x="4549" y="582414"/>
                  <a:pt x="5321" y="606256"/>
                  <a:pt x="13648" y="627907"/>
                </a:cubicBezTo>
                <a:cubicBezTo>
                  <a:pt x="42410" y="702689"/>
                  <a:pt x="63950" y="735140"/>
                  <a:pt x="109182" y="791680"/>
                </a:cubicBezTo>
                <a:cubicBezTo>
                  <a:pt x="131378" y="819425"/>
                  <a:pt x="152297" y="848443"/>
                  <a:pt x="177421" y="873567"/>
                </a:cubicBezTo>
                <a:cubicBezTo>
                  <a:pt x="193505" y="889651"/>
                  <a:pt x="214742" y="899707"/>
                  <a:pt x="232012" y="914510"/>
                </a:cubicBezTo>
                <a:cubicBezTo>
                  <a:pt x="246666" y="927071"/>
                  <a:pt x="256896" y="944747"/>
                  <a:pt x="272955" y="955453"/>
                </a:cubicBezTo>
                <a:cubicBezTo>
                  <a:pt x="298347" y="972381"/>
                  <a:pt x="328674" y="980695"/>
                  <a:pt x="354842" y="996396"/>
                </a:cubicBezTo>
                <a:cubicBezTo>
                  <a:pt x="374347" y="1008099"/>
                  <a:pt x="389549" y="1026293"/>
                  <a:pt x="409433" y="1037340"/>
                </a:cubicBezTo>
                <a:cubicBezTo>
                  <a:pt x="430848" y="1049237"/>
                  <a:pt x="455471" y="1054275"/>
                  <a:pt x="477671" y="1064635"/>
                </a:cubicBezTo>
                <a:cubicBezTo>
                  <a:pt x="523762" y="1086144"/>
                  <a:pt x="568656" y="1110128"/>
                  <a:pt x="614149" y="1132874"/>
                </a:cubicBezTo>
                <a:cubicBezTo>
                  <a:pt x="641445" y="1146522"/>
                  <a:pt x="666693" y="1165433"/>
                  <a:pt x="696036" y="1173817"/>
                </a:cubicBezTo>
                <a:cubicBezTo>
                  <a:pt x="869721" y="1223442"/>
                  <a:pt x="717231" y="1183762"/>
                  <a:pt x="955343" y="1228408"/>
                </a:cubicBezTo>
                <a:cubicBezTo>
                  <a:pt x="973779" y="1231865"/>
                  <a:pt x="991541" y="1238377"/>
                  <a:pt x="1009934" y="1242056"/>
                </a:cubicBezTo>
                <a:cubicBezTo>
                  <a:pt x="1034718" y="1247013"/>
                  <a:pt x="1167692" y="1268041"/>
                  <a:pt x="1187355" y="1269352"/>
                </a:cubicBezTo>
                <a:cubicBezTo>
                  <a:pt x="1291855" y="1276319"/>
                  <a:pt x="1396621" y="1278450"/>
                  <a:pt x="1501254" y="1282999"/>
                </a:cubicBezTo>
                <a:cubicBezTo>
                  <a:pt x="1542197" y="1287548"/>
                  <a:pt x="1583688" y="1288568"/>
                  <a:pt x="1624083" y="1296647"/>
                </a:cubicBezTo>
                <a:cubicBezTo>
                  <a:pt x="1652296" y="1302290"/>
                  <a:pt x="1677516" y="1319675"/>
                  <a:pt x="1705970" y="1323943"/>
                </a:cubicBezTo>
                <a:cubicBezTo>
                  <a:pt x="1769115" y="1333415"/>
                  <a:pt x="1833475" y="1331537"/>
                  <a:pt x="1897039" y="1337591"/>
                </a:cubicBezTo>
                <a:cubicBezTo>
                  <a:pt x="1929062" y="1340641"/>
                  <a:pt x="1960728" y="1346689"/>
                  <a:pt x="1992573" y="1351238"/>
                </a:cubicBezTo>
                <a:lnTo>
                  <a:pt x="3084394" y="1337591"/>
                </a:lnTo>
                <a:cubicBezTo>
                  <a:pt x="3176222" y="1333464"/>
                  <a:pt x="3204738" y="1291067"/>
                  <a:pt x="3275463" y="1255704"/>
                </a:cubicBezTo>
                <a:cubicBezTo>
                  <a:pt x="3392435" y="1197217"/>
                  <a:pt x="3297004" y="1258991"/>
                  <a:pt x="3398292" y="1201113"/>
                </a:cubicBezTo>
                <a:cubicBezTo>
                  <a:pt x="3465660" y="1162617"/>
                  <a:pt x="3415716" y="1181693"/>
                  <a:pt x="3493827" y="1132874"/>
                </a:cubicBezTo>
                <a:cubicBezTo>
                  <a:pt x="3635525" y="1044314"/>
                  <a:pt x="3430732" y="1206454"/>
                  <a:pt x="3643952" y="1023692"/>
                </a:cubicBezTo>
                <a:cubicBezTo>
                  <a:pt x="3686703" y="938191"/>
                  <a:pt x="3653135" y="997189"/>
                  <a:pt x="3712191" y="914510"/>
                </a:cubicBezTo>
                <a:cubicBezTo>
                  <a:pt x="3721725" y="901163"/>
                  <a:pt x="3727888" y="885165"/>
                  <a:pt x="3739486" y="873567"/>
                </a:cubicBezTo>
                <a:cubicBezTo>
                  <a:pt x="3755570" y="857483"/>
                  <a:pt x="3775880" y="846271"/>
                  <a:pt x="3794077" y="832623"/>
                </a:cubicBezTo>
                <a:cubicBezTo>
                  <a:pt x="3803176" y="814426"/>
                  <a:pt x="3813359" y="796732"/>
                  <a:pt x="3821373" y="778032"/>
                </a:cubicBezTo>
                <a:cubicBezTo>
                  <a:pt x="3827040" y="764809"/>
                  <a:pt x="3828587" y="749956"/>
                  <a:pt x="3835021" y="737089"/>
                </a:cubicBezTo>
                <a:cubicBezTo>
                  <a:pt x="3855967" y="695196"/>
                  <a:pt x="3879660" y="654716"/>
                  <a:pt x="3903260" y="614259"/>
                </a:cubicBezTo>
                <a:cubicBezTo>
                  <a:pt x="3923728" y="579171"/>
                  <a:pt x="3947678" y="552073"/>
                  <a:pt x="3971498" y="518725"/>
                </a:cubicBezTo>
                <a:cubicBezTo>
                  <a:pt x="3981032" y="505378"/>
                  <a:pt x="3989695" y="491430"/>
                  <a:pt x="3998794" y="477782"/>
                </a:cubicBezTo>
                <a:lnTo>
                  <a:pt x="4039737" y="354952"/>
                </a:lnTo>
                <a:cubicBezTo>
                  <a:pt x="4044286" y="341304"/>
                  <a:pt x="4046951" y="326875"/>
                  <a:pt x="4053385" y="314008"/>
                </a:cubicBezTo>
                <a:cubicBezTo>
                  <a:pt x="4120844" y="179090"/>
                  <a:pt x="4095108" y="243429"/>
                  <a:pt x="4135271" y="122940"/>
                </a:cubicBezTo>
                <a:cubicBezTo>
                  <a:pt x="4169574" y="20031"/>
                  <a:pt x="4123303" y="146875"/>
                  <a:pt x="4176215" y="41053"/>
                </a:cubicBezTo>
                <a:cubicBezTo>
                  <a:pt x="4198845" y="-4206"/>
                  <a:pt x="4173092" y="110"/>
                  <a:pt x="4203510" y="110"/>
                </a:cubicBezTo>
              </a:path>
            </a:pathLst>
          </a:cu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olný tvar 17"/>
          <p:cNvSpPr/>
          <p:nvPr/>
        </p:nvSpPr>
        <p:spPr>
          <a:xfrm>
            <a:off x="4544704" y="5363570"/>
            <a:ext cx="1009935" cy="573206"/>
          </a:xfrm>
          <a:custGeom>
            <a:avLst/>
            <a:gdLst>
              <a:gd name="connsiteX0" fmla="*/ 0 w 1009935"/>
              <a:gd name="connsiteY0" fmla="*/ 0 h 573206"/>
              <a:gd name="connsiteX1" fmla="*/ 13648 w 1009935"/>
              <a:gd name="connsiteY1" fmla="*/ 136478 h 573206"/>
              <a:gd name="connsiteX2" fmla="*/ 68239 w 1009935"/>
              <a:gd name="connsiteY2" fmla="*/ 191069 h 573206"/>
              <a:gd name="connsiteX3" fmla="*/ 122830 w 1009935"/>
              <a:gd name="connsiteY3" fmla="*/ 272955 h 573206"/>
              <a:gd name="connsiteX4" fmla="*/ 177421 w 1009935"/>
              <a:gd name="connsiteY4" fmla="*/ 341194 h 573206"/>
              <a:gd name="connsiteX5" fmla="*/ 204717 w 1009935"/>
              <a:gd name="connsiteY5" fmla="*/ 382137 h 573206"/>
              <a:gd name="connsiteX6" fmla="*/ 245660 w 1009935"/>
              <a:gd name="connsiteY6" fmla="*/ 423081 h 573206"/>
              <a:gd name="connsiteX7" fmla="*/ 354842 w 1009935"/>
              <a:gd name="connsiteY7" fmla="*/ 545911 h 573206"/>
              <a:gd name="connsiteX8" fmla="*/ 395786 w 1009935"/>
              <a:gd name="connsiteY8" fmla="*/ 559558 h 573206"/>
              <a:gd name="connsiteX9" fmla="*/ 614150 w 1009935"/>
              <a:gd name="connsiteY9" fmla="*/ 573206 h 573206"/>
              <a:gd name="connsiteX10" fmla="*/ 941696 w 1009935"/>
              <a:gd name="connsiteY10" fmla="*/ 559558 h 573206"/>
              <a:gd name="connsiteX11" fmla="*/ 982639 w 1009935"/>
              <a:gd name="connsiteY11" fmla="*/ 545911 h 573206"/>
              <a:gd name="connsiteX12" fmla="*/ 1009935 w 1009935"/>
              <a:gd name="connsiteY12" fmla="*/ 504967 h 573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009935" h="573206">
                <a:moveTo>
                  <a:pt x="0" y="0"/>
                </a:moveTo>
                <a:cubicBezTo>
                  <a:pt x="4549" y="45493"/>
                  <a:pt x="-1729" y="93422"/>
                  <a:pt x="13648" y="136478"/>
                </a:cubicBezTo>
                <a:cubicBezTo>
                  <a:pt x="22303" y="160713"/>
                  <a:pt x="52163" y="170974"/>
                  <a:pt x="68239" y="191069"/>
                </a:cubicBezTo>
                <a:cubicBezTo>
                  <a:pt x="88732" y="216685"/>
                  <a:pt x="102337" y="247339"/>
                  <a:pt x="122830" y="272955"/>
                </a:cubicBezTo>
                <a:cubicBezTo>
                  <a:pt x="141027" y="295701"/>
                  <a:pt x="159943" y="317890"/>
                  <a:pt x="177421" y="341194"/>
                </a:cubicBezTo>
                <a:cubicBezTo>
                  <a:pt x="187263" y="354316"/>
                  <a:pt x="194216" y="369536"/>
                  <a:pt x="204717" y="382137"/>
                </a:cubicBezTo>
                <a:cubicBezTo>
                  <a:pt x="217073" y="396964"/>
                  <a:pt x="233810" y="407846"/>
                  <a:pt x="245660" y="423081"/>
                </a:cubicBezTo>
                <a:cubicBezTo>
                  <a:pt x="303882" y="497938"/>
                  <a:pt x="280238" y="503281"/>
                  <a:pt x="354842" y="545911"/>
                </a:cubicBezTo>
                <a:cubicBezTo>
                  <a:pt x="367333" y="553048"/>
                  <a:pt x="381479" y="558052"/>
                  <a:pt x="395786" y="559558"/>
                </a:cubicBezTo>
                <a:cubicBezTo>
                  <a:pt x="468315" y="567193"/>
                  <a:pt x="541362" y="568657"/>
                  <a:pt x="614150" y="573206"/>
                </a:cubicBezTo>
                <a:cubicBezTo>
                  <a:pt x="723332" y="568657"/>
                  <a:pt x="832718" y="567630"/>
                  <a:pt x="941696" y="559558"/>
                </a:cubicBezTo>
                <a:cubicBezTo>
                  <a:pt x="956043" y="558495"/>
                  <a:pt x="971406" y="554898"/>
                  <a:pt x="982639" y="545911"/>
                </a:cubicBezTo>
                <a:cubicBezTo>
                  <a:pt x="995447" y="535664"/>
                  <a:pt x="1009935" y="504967"/>
                  <a:pt x="1009935" y="504967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olný tvar 18"/>
          <p:cNvSpPr/>
          <p:nvPr/>
        </p:nvSpPr>
        <p:spPr>
          <a:xfrm>
            <a:off x="1391897" y="1323833"/>
            <a:ext cx="4776891" cy="2363007"/>
          </a:xfrm>
          <a:custGeom>
            <a:avLst/>
            <a:gdLst>
              <a:gd name="connsiteX0" fmla="*/ 4776891 w 4776891"/>
              <a:gd name="connsiteY0" fmla="*/ 1433015 h 2363007"/>
              <a:gd name="connsiteX1" fmla="*/ 4749596 w 4776891"/>
              <a:gd name="connsiteY1" fmla="*/ 1269242 h 2363007"/>
              <a:gd name="connsiteX2" fmla="*/ 4667709 w 4776891"/>
              <a:gd name="connsiteY2" fmla="*/ 1160060 h 2363007"/>
              <a:gd name="connsiteX3" fmla="*/ 4544879 w 4776891"/>
              <a:gd name="connsiteY3" fmla="*/ 996286 h 2363007"/>
              <a:gd name="connsiteX4" fmla="*/ 4299219 w 4776891"/>
              <a:gd name="connsiteY4" fmla="*/ 777922 h 2363007"/>
              <a:gd name="connsiteX5" fmla="*/ 4230981 w 4776891"/>
              <a:gd name="connsiteY5" fmla="*/ 723331 h 2363007"/>
              <a:gd name="connsiteX6" fmla="*/ 4149094 w 4776891"/>
              <a:gd name="connsiteY6" fmla="*/ 682388 h 2363007"/>
              <a:gd name="connsiteX7" fmla="*/ 4053560 w 4776891"/>
              <a:gd name="connsiteY7" fmla="*/ 600501 h 2363007"/>
              <a:gd name="connsiteX8" fmla="*/ 3998969 w 4776891"/>
              <a:gd name="connsiteY8" fmla="*/ 573206 h 2363007"/>
              <a:gd name="connsiteX9" fmla="*/ 3944378 w 4776891"/>
              <a:gd name="connsiteY9" fmla="*/ 532263 h 2363007"/>
              <a:gd name="connsiteX10" fmla="*/ 3848843 w 4776891"/>
              <a:gd name="connsiteY10" fmla="*/ 491319 h 2363007"/>
              <a:gd name="connsiteX11" fmla="*/ 3766957 w 4776891"/>
              <a:gd name="connsiteY11" fmla="*/ 423080 h 2363007"/>
              <a:gd name="connsiteX12" fmla="*/ 3712366 w 4776891"/>
              <a:gd name="connsiteY12" fmla="*/ 368489 h 2363007"/>
              <a:gd name="connsiteX13" fmla="*/ 3589536 w 4776891"/>
              <a:gd name="connsiteY13" fmla="*/ 313898 h 2363007"/>
              <a:gd name="connsiteX14" fmla="*/ 3453058 w 4776891"/>
              <a:gd name="connsiteY14" fmla="*/ 272955 h 2363007"/>
              <a:gd name="connsiteX15" fmla="*/ 3343876 w 4776891"/>
              <a:gd name="connsiteY15" fmla="*/ 218364 h 2363007"/>
              <a:gd name="connsiteX16" fmla="*/ 3289285 w 4776891"/>
              <a:gd name="connsiteY16" fmla="*/ 177421 h 2363007"/>
              <a:gd name="connsiteX17" fmla="*/ 3207399 w 4776891"/>
              <a:gd name="connsiteY17" fmla="*/ 150125 h 2363007"/>
              <a:gd name="connsiteX18" fmla="*/ 3084569 w 4776891"/>
              <a:gd name="connsiteY18" fmla="*/ 109182 h 2363007"/>
              <a:gd name="connsiteX19" fmla="*/ 3002682 w 4776891"/>
              <a:gd name="connsiteY19" fmla="*/ 81886 h 2363007"/>
              <a:gd name="connsiteX20" fmla="*/ 2729727 w 4776891"/>
              <a:gd name="connsiteY20" fmla="*/ 54591 h 2363007"/>
              <a:gd name="connsiteX21" fmla="*/ 2511363 w 4776891"/>
              <a:gd name="connsiteY21" fmla="*/ 40943 h 2363007"/>
              <a:gd name="connsiteX22" fmla="*/ 2388533 w 4776891"/>
              <a:gd name="connsiteY22" fmla="*/ 27295 h 2363007"/>
              <a:gd name="connsiteX23" fmla="*/ 2060987 w 4776891"/>
              <a:gd name="connsiteY23" fmla="*/ 0 h 2363007"/>
              <a:gd name="connsiteX24" fmla="*/ 1583315 w 4776891"/>
              <a:gd name="connsiteY24" fmla="*/ 27295 h 2363007"/>
              <a:gd name="connsiteX25" fmla="*/ 1528724 w 4776891"/>
              <a:gd name="connsiteY25" fmla="*/ 40943 h 2363007"/>
              <a:gd name="connsiteX26" fmla="*/ 1460485 w 4776891"/>
              <a:gd name="connsiteY26" fmla="*/ 54591 h 2363007"/>
              <a:gd name="connsiteX27" fmla="*/ 1378599 w 4776891"/>
              <a:gd name="connsiteY27" fmla="*/ 95534 h 2363007"/>
              <a:gd name="connsiteX28" fmla="*/ 1269416 w 4776891"/>
              <a:gd name="connsiteY28" fmla="*/ 177421 h 2363007"/>
              <a:gd name="connsiteX29" fmla="*/ 1146587 w 4776891"/>
              <a:gd name="connsiteY29" fmla="*/ 272955 h 2363007"/>
              <a:gd name="connsiteX30" fmla="*/ 1105643 w 4776891"/>
              <a:gd name="connsiteY30" fmla="*/ 313898 h 2363007"/>
              <a:gd name="connsiteX31" fmla="*/ 955518 w 4776891"/>
              <a:gd name="connsiteY31" fmla="*/ 423080 h 2363007"/>
              <a:gd name="connsiteX32" fmla="*/ 873631 w 4776891"/>
              <a:gd name="connsiteY32" fmla="*/ 518615 h 2363007"/>
              <a:gd name="connsiteX33" fmla="*/ 832688 w 4776891"/>
              <a:gd name="connsiteY33" fmla="*/ 586854 h 2363007"/>
              <a:gd name="connsiteX34" fmla="*/ 723506 w 4776891"/>
              <a:gd name="connsiteY34" fmla="*/ 696036 h 2363007"/>
              <a:gd name="connsiteX35" fmla="*/ 668915 w 4776891"/>
              <a:gd name="connsiteY35" fmla="*/ 764274 h 2363007"/>
              <a:gd name="connsiteX36" fmla="*/ 627972 w 4776891"/>
              <a:gd name="connsiteY36" fmla="*/ 805218 h 2363007"/>
              <a:gd name="connsiteX37" fmla="*/ 587028 w 4776891"/>
              <a:gd name="connsiteY37" fmla="*/ 859809 h 2363007"/>
              <a:gd name="connsiteX38" fmla="*/ 532437 w 4776891"/>
              <a:gd name="connsiteY38" fmla="*/ 900752 h 2363007"/>
              <a:gd name="connsiteX39" fmla="*/ 409607 w 4776891"/>
              <a:gd name="connsiteY39" fmla="*/ 1009934 h 2363007"/>
              <a:gd name="connsiteX40" fmla="*/ 368664 w 4776891"/>
              <a:gd name="connsiteY40" fmla="*/ 1091821 h 2363007"/>
              <a:gd name="connsiteX41" fmla="*/ 314073 w 4776891"/>
              <a:gd name="connsiteY41" fmla="*/ 1160060 h 2363007"/>
              <a:gd name="connsiteX42" fmla="*/ 259482 w 4776891"/>
              <a:gd name="connsiteY42" fmla="*/ 1241946 h 2363007"/>
              <a:gd name="connsiteX43" fmla="*/ 232187 w 4776891"/>
              <a:gd name="connsiteY43" fmla="*/ 1282889 h 2363007"/>
              <a:gd name="connsiteX44" fmla="*/ 163948 w 4776891"/>
              <a:gd name="connsiteY44" fmla="*/ 1473958 h 2363007"/>
              <a:gd name="connsiteX45" fmla="*/ 123004 w 4776891"/>
              <a:gd name="connsiteY45" fmla="*/ 1583140 h 2363007"/>
              <a:gd name="connsiteX46" fmla="*/ 109357 w 4776891"/>
              <a:gd name="connsiteY46" fmla="*/ 1665027 h 2363007"/>
              <a:gd name="connsiteX47" fmla="*/ 82061 w 4776891"/>
              <a:gd name="connsiteY47" fmla="*/ 1801504 h 2363007"/>
              <a:gd name="connsiteX48" fmla="*/ 41118 w 4776891"/>
              <a:gd name="connsiteY48" fmla="*/ 2060812 h 2363007"/>
              <a:gd name="connsiteX49" fmla="*/ 13822 w 4776891"/>
              <a:gd name="connsiteY49" fmla="*/ 2156346 h 2363007"/>
              <a:gd name="connsiteX50" fmla="*/ 13822 w 4776891"/>
              <a:gd name="connsiteY50" fmla="*/ 2361063 h 2363007"/>
              <a:gd name="connsiteX51" fmla="*/ 27470 w 4776891"/>
              <a:gd name="connsiteY51" fmla="*/ 2361063 h 2363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776891" h="2363007">
                <a:moveTo>
                  <a:pt x="4776891" y="1433015"/>
                </a:moveTo>
                <a:cubicBezTo>
                  <a:pt x="4767793" y="1378424"/>
                  <a:pt x="4770150" y="1320628"/>
                  <a:pt x="4749596" y="1269242"/>
                </a:cubicBezTo>
                <a:cubicBezTo>
                  <a:pt x="4732700" y="1227003"/>
                  <a:pt x="4694151" y="1197079"/>
                  <a:pt x="4667709" y="1160060"/>
                </a:cubicBezTo>
                <a:cubicBezTo>
                  <a:pt x="4601798" y="1067784"/>
                  <a:pt x="4625034" y="1082606"/>
                  <a:pt x="4544879" y="996286"/>
                </a:cubicBezTo>
                <a:cubicBezTo>
                  <a:pt x="4436272" y="879324"/>
                  <a:pt x="4428607" y="881433"/>
                  <a:pt x="4299219" y="777922"/>
                </a:cubicBezTo>
                <a:cubicBezTo>
                  <a:pt x="4276473" y="759725"/>
                  <a:pt x="4257035" y="736358"/>
                  <a:pt x="4230981" y="723331"/>
                </a:cubicBezTo>
                <a:cubicBezTo>
                  <a:pt x="4203685" y="709683"/>
                  <a:pt x="4174185" y="699759"/>
                  <a:pt x="4149094" y="682388"/>
                </a:cubicBezTo>
                <a:cubicBezTo>
                  <a:pt x="4114610" y="658514"/>
                  <a:pt x="4087480" y="625170"/>
                  <a:pt x="4053560" y="600501"/>
                </a:cubicBezTo>
                <a:cubicBezTo>
                  <a:pt x="4037106" y="588535"/>
                  <a:pt x="4016221" y="583989"/>
                  <a:pt x="3998969" y="573206"/>
                </a:cubicBezTo>
                <a:cubicBezTo>
                  <a:pt x="3979680" y="561151"/>
                  <a:pt x="3963667" y="544318"/>
                  <a:pt x="3944378" y="532263"/>
                </a:cubicBezTo>
                <a:cubicBezTo>
                  <a:pt x="3905829" y="508169"/>
                  <a:pt x="3888646" y="504587"/>
                  <a:pt x="3848843" y="491319"/>
                </a:cubicBezTo>
                <a:cubicBezTo>
                  <a:pt x="3706870" y="349346"/>
                  <a:pt x="3899962" y="537085"/>
                  <a:pt x="3766957" y="423080"/>
                </a:cubicBezTo>
                <a:cubicBezTo>
                  <a:pt x="3747418" y="406332"/>
                  <a:pt x="3732954" y="383930"/>
                  <a:pt x="3712366" y="368489"/>
                </a:cubicBezTo>
                <a:cubicBezTo>
                  <a:pt x="3687935" y="350166"/>
                  <a:pt x="3613960" y="324753"/>
                  <a:pt x="3589536" y="313898"/>
                </a:cubicBezTo>
                <a:cubicBezTo>
                  <a:pt x="3494328" y="271583"/>
                  <a:pt x="3576594" y="293545"/>
                  <a:pt x="3453058" y="272955"/>
                </a:cubicBezTo>
                <a:cubicBezTo>
                  <a:pt x="3416664" y="254758"/>
                  <a:pt x="3376428" y="242778"/>
                  <a:pt x="3343876" y="218364"/>
                </a:cubicBezTo>
                <a:cubicBezTo>
                  <a:pt x="3325679" y="204716"/>
                  <a:pt x="3309630" y="187593"/>
                  <a:pt x="3289285" y="177421"/>
                </a:cubicBezTo>
                <a:cubicBezTo>
                  <a:pt x="3263551" y="164554"/>
                  <a:pt x="3234439" y="159958"/>
                  <a:pt x="3207399" y="150125"/>
                </a:cubicBezTo>
                <a:cubicBezTo>
                  <a:pt x="2992392" y="71940"/>
                  <a:pt x="3261965" y="162401"/>
                  <a:pt x="3084569" y="109182"/>
                </a:cubicBezTo>
                <a:cubicBezTo>
                  <a:pt x="3057010" y="100914"/>
                  <a:pt x="3030595" y="88864"/>
                  <a:pt x="3002682" y="81886"/>
                </a:cubicBezTo>
                <a:cubicBezTo>
                  <a:pt x="2926130" y="62748"/>
                  <a:pt x="2790757" y="58660"/>
                  <a:pt x="2729727" y="54591"/>
                </a:cubicBezTo>
                <a:lnTo>
                  <a:pt x="2511363" y="40943"/>
                </a:lnTo>
                <a:cubicBezTo>
                  <a:pt x="2470299" y="37658"/>
                  <a:pt x="2429573" y="30864"/>
                  <a:pt x="2388533" y="27295"/>
                </a:cubicBezTo>
                <a:cubicBezTo>
                  <a:pt x="1870153" y="-17781"/>
                  <a:pt x="2462708" y="40173"/>
                  <a:pt x="2060987" y="0"/>
                </a:cubicBezTo>
                <a:lnTo>
                  <a:pt x="1583315" y="27295"/>
                </a:lnTo>
                <a:cubicBezTo>
                  <a:pt x="1564613" y="28734"/>
                  <a:pt x="1547034" y="36874"/>
                  <a:pt x="1528724" y="40943"/>
                </a:cubicBezTo>
                <a:cubicBezTo>
                  <a:pt x="1506080" y="45975"/>
                  <a:pt x="1483231" y="50042"/>
                  <a:pt x="1460485" y="54591"/>
                </a:cubicBezTo>
                <a:cubicBezTo>
                  <a:pt x="1433190" y="68239"/>
                  <a:pt x="1405276" y="80714"/>
                  <a:pt x="1378599" y="95534"/>
                </a:cubicBezTo>
                <a:cubicBezTo>
                  <a:pt x="1347986" y="112541"/>
                  <a:pt x="1289074" y="159550"/>
                  <a:pt x="1269416" y="177421"/>
                </a:cubicBezTo>
                <a:cubicBezTo>
                  <a:pt x="1162822" y="274325"/>
                  <a:pt x="1229568" y="245294"/>
                  <a:pt x="1146587" y="272955"/>
                </a:cubicBezTo>
                <a:cubicBezTo>
                  <a:pt x="1132939" y="286603"/>
                  <a:pt x="1120581" y="301676"/>
                  <a:pt x="1105643" y="313898"/>
                </a:cubicBezTo>
                <a:cubicBezTo>
                  <a:pt x="1038368" y="368941"/>
                  <a:pt x="1014473" y="383777"/>
                  <a:pt x="955518" y="423080"/>
                </a:cubicBezTo>
                <a:cubicBezTo>
                  <a:pt x="857693" y="569817"/>
                  <a:pt x="1028078" y="320040"/>
                  <a:pt x="873631" y="518615"/>
                </a:cubicBezTo>
                <a:cubicBezTo>
                  <a:pt x="857345" y="539554"/>
                  <a:pt x="849823" y="566604"/>
                  <a:pt x="832688" y="586854"/>
                </a:cubicBezTo>
                <a:cubicBezTo>
                  <a:pt x="799442" y="626145"/>
                  <a:pt x="755659" y="655846"/>
                  <a:pt x="723506" y="696036"/>
                </a:cubicBezTo>
                <a:cubicBezTo>
                  <a:pt x="705309" y="718782"/>
                  <a:pt x="688097" y="742352"/>
                  <a:pt x="668915" y="764274"/>
                </a:cubicBezTo>
                <a:cubicBezTo>
                  <a:pt x="656205" y="778799"/>
                  <a:pt x="640533" y="790564"/>
                  <a:pt x="627972" y="805218"/>
                </a:cubicBezTo>
                <a:cubicBezTo>
                  <a:pt x="613169" y="822488"/>
                  <a:pt x="603112" y="843725"/>
                  <a:pt x="587028" y="859809"/>
                </a:cubicBezTo>
                <a:cubicBezTo>
                  <a:pt x="570944" y="875893"/>
                  <a:pt x="549555" y="885774"/>
                  <a:pt x="532437" y="900752"/>
                </a:cubicBezTo>
                <a:cubicBezTo>
                  <a:pt x="331933" y="1076193"/>
                  <a:pt x="639789" y="825789"/>
                  <a:pt x="409607" y="1009934"/>
                </a:cubicBezTo>
                <a:cubicBezTo>
                  <a:pt x="395959" y="1037230"/>
                  <a:pt x="385048" y="1066075"/>
                  <a:pt x="368664" y="1091821"/>
                </a:cubicBezTo>
                <a:cubicBezTo>
                  <a:pt x="353025" y="1116396"/>
                  <a:pt x="331206" y="1136502"/>
                  <a:pt x="314073" y="1160060"/>
                </a:cubicBezTo>
                <a:cubicBezTo>
                  <a:pt x="294778" y="1186591"/>
                  <a:pt x="277679" y="1214651"/>
                  <a:pt x="259482" y="1241946"/>
                </a:cubicBezTo>
                <a:cubicBezTo>
                  <a:pt x="250384" y="1255594"/>
                  <a:pt x="238279" y="1267660"/>
                  <a:pt x="232187" y="1282889"/>
                </a:cubicBezTo>
                <a:cubicBezTo>
                  <a:pt x="207287" y="1345138"/>
                  <a:pt x="180180" y="1409030"/>
                  <a:pt x="163948" y="1473958"/>
                </a:cubicBezTo>
                <a:cubicBezTo>
                  <a:pt x="145366" y="1548286"/>
                  <a:pt x="158689" y="1511772"/>
                  <a:pt x="123004" y="1583140"/>
                </a:cubicBezTo>
                <a:cubicBezTo>
                  <a:pt x="118455" y="1610436"/>
                  <a:pt x="114457" y="1637829"/>
                  <a:pt x="109357" y="1665027"/>
                </a:cubicBezTo>
                <a:cubicBezTo>
                  <a:pt x="100807" y="1710626"/>
                  <a:pt x="89944" y="1755785"/>
                  <a:pt x="82061" y="1801504"/>
                </a:cubicBezTo>
                <a:cubicBezTo>
                  <a:pt x="67193" y="1887738"/>
                  <a:pt x="68791" y="1977796"/>
                  <a:pt x="41118" y="2060812"/>
                </a:cubicBezTo>
                <a:cubicBezTo>
                  <a:pt x="21538" y="2119549"/>
                  <a:pt x="30959" y="2087799"/>
                  <a:pt x="13822" y="2156346"/>
                </a:cubicBezTo>
                <a:cubicBezTo>
                  <a:pt x="2721" y="2245159"/>
                  <a:pt x="-10744" y="2275080"/>
                  <a:pt x="13822" y="2361063"/>
                </a:cubicBezTo>
                <a:cubicBezTo>
                  <a:pt x="15072" y="2365437"/>
                  <a:pt x="22921" y="2361063"/>
                  <a:pt x="27470" y="2361063"/>
                </a:cubicBezTo>
              </a:path>
            </a:pathLst>
          </a:cu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29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67328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1) Vyškrtej podstatná jména rodu středního a 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mužského.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2) Urči vzor podstatných jmen rodu ženského a doplň 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i/y.</a:t>
            </a:r>
            <a:endParaRPr lang="cs-CZ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1844824"/>
            <a:ext cx="24890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břízam</a:t>
            </a:r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752181" y="1700808"/>
            <a:ext cx="28866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 Ostrav_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45952" y="5013176"/>
            <a:ext cx="25506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na jedl_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716016" y="3429000"/>
            <a:ext cx="28004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bez sol_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88505" y="3284984"/>
            <a:ext cx="2797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se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36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švihadl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_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01148" y="1272209"/>
            <a:ext cx="253672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pod stol_</a:t>
            </a:r>
            <a:endParaRPr lang="cs-CZ" sz="4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987824" y="2511441"/>
            <a:ext cx="2923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mezi </a:t>
            </a:r>
            <a:r>
              <a:rPr lang="cs-CZ" sz="5400" b="1" cap="none" spc="0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jídl</a:t>
            </a:r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_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287248" y="4570930"/>
            <a:ext cx="24584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cukrov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_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484045" y="5589240"/>
            <a:ext cx="25362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neb_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459171" y="4570930"/>
            <a:ext cx="19811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šakal_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346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67328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1) Vyškrtej podstatná jména rodu středního a 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mužského.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2) Urči vzor podstatných jmen rodu ženského a doplň 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i/y.</a:t>
            </a:r>
            <a:endParaRPr lang="cs-CZ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1844824"/>
            <a:ext cx="2489015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břízam</a:t>
            </a:r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752181" y="1700808"/>
            <a:ext cx="2886624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 Ostrav_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45952" y="5013176"/>
            <a:ext cx="2550699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na jedl_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716016" y="3429000"/>
            <a:ext cx="2800447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bez sol_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88505" y="3284984"/>
            <a:ext cx="2797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se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sz="36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švihadl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_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01148" y="1272209"/>
            <a:ext cx="253672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pod stol_</a:t>
            </a:r>
            <a:endParaRPr lang="cs-CZ" sz="4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987824" y="2511441"/>
            <a:ext cx="2923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mezi </a:t>
            </a:r>
            <a:r>
              <a:rPr lang="cs-CZ" sz="5400" b="1" cap="none" spc="0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jídl</a:t>
            </a:r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_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287248" y="4570930"/>
            <a:ext cx="24584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cukrov</a:t>
            </a:r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_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484045" y="5589240"/>
            <a:ext cx="25362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neb_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459171" y="4570930"/>
            <a:ext cx="19811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šakal_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5911702" y="1272209"/>
            <a:ext cx="2332706" cy="572615"/>
          </a:xfrm>
          <a:prstGeom prst="round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Řešení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cxnSp>
        <p:nvCxnSpPr>
          <p:cNvPr id="17" name="Přímá spojnice 16"/>
          <p:cNvCxnSpPr/>
          <p:nvPr/>
        </p:nvCxnSpPr>
        <p:spPr>
          <a:xfrm>
            <a:off x="3059832" y="1272209"/>
            <a:ext cx="1800200" cy="8902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3131840" y="1272209"/>
            <a:ext cx="1584177" cy="8902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>
            <a:off x="3131840" y="2511441"/>
            <a:ext cx="2448272" cy="1002961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H="1">
            <a:off x="6724374" y="4698976"/>
            <a:ext cx="1584177" cy="8902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3657674" y="4659764"/>
            <a:ext cx="1584177" cy="8902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>
            <a:off x="4735505" y="5741640"/>
            <a:ext cx="1584177" cy="8902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>
            <a:off x="971600" y="3375586"/>
            <a:ext cx="1584177" cy="8902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1130451" y="3422176"/>
            <a:ext cx="1513731" cy="8902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3459171" y="2437997"/>
            <a:ext cx="1513731" cy="8902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3471265" y="4659764"/>
            <a:ext cx="1513731" cy="8902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4885774" y="5675930"/>
            <a:ext cx="1513731" cy="8902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6794820" y="4760833"/>
            <a:ext cx="1513731" cy="89026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428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67328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1) Vyškrtej podstatná jména rodu středního a 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mužského.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2) Urči vzor podstatných jmen rodu ženského a doplň 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i/y.</a:t>
            </a:r>
            <a:endParaRPr lang="cs-CZ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1844824"/>
            <a:ext cx="2489015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břízam</a:t>
            </a:r>
            <a:r>
              <a:rPr lang="cs-CZ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572000" y="1988840"/>
            <a:ext cx="2886624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 Ostrav_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745952" y="5013176"/>
            <a:ext cx="2550699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na jedl_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395046" y="4065962"/>
            <a:ext cx="2800447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bez sol_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5911702" y="1272209"/>
            <a:ext cx="2332706" cy="572615"/>
          </a:xfrm>
          <a:prstGeom prst="round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Řešení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23528" y="2787573"/>
            <a:ext cx="35646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bříza = žena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835696" y="5899498"/>
            <a:ext cx="34868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jedle = růže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508104" y="4989292"/>
            <a:ext cx="28535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sůl = kost</a:t>
            </a:r>
            <a:endParaRPr lang="cs-CZ" sz="5400" b="1" cap="none" spc="0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572003" y="2967335"/>
            <a:ext cx="43656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Ostrava = žena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127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6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67328" cy="114300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1) Vyškrtej podstatná jména rodu středního a 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mužského.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2) Urči vzor podstatných jmen rodu ženského a doplň </a:t>
            </a:r>
            <a:r>
              <a:rPr lang="cs-CZ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i/y.</a:t>
            </a:r>
            <a:endParaRPr lang="cs-CZ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7929" y="1844824"/>
            <a:ext cx="2144369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břízam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47529" y="1988840"/>
            <a:ext cx="2535566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 Ostrav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60755" y="5013176"/>
            <a:ext cx="2121093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na jedl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586605" y="4065962"/>
            <a:ext cx="2417328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bez sol</a:t>
            </a:r>
            <a:endParaRPr lang="cs-CZ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5911702" y="1272209"/>
            <a:ext cx="2332706" cy="572615"/>
          </a:xfrm>
          <a:prstGeom prst="round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3">
                    <a:lumMod val="75000"/>
                  </a:schemeClr>
                </a:solidFill>
              </a:rPr>
              <a:t>Řešení</a:t>
            </a:r>
            <a:endParaRPr lang="cs-CZ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85184" y="2787573"/>
            <a:ext cx="22413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ženami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19376" y="5899498"/>
            <a:ext cx="21194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na růži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588415" y="4989292"/>
            <a:ext cx="26929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bez kosti</a:t>
            </a:r>
            <a:endParaRPr lang="cs-CZ" sz="5400" b="1" cap="none" spc="0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796729" y="2967335"/>
            <a:ext cx="19162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 ženy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99744" y="1864243"/>
            <a:ext cx="354584" cy="92333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</a:t>
            </a:r>
            <a:endParaRPr lang="cs-CZ" sz="5400" b="1" cap="none" spc="0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081848" y="5042454"/>
            <a:ext cx="354584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</a:t>
            </a:r>
            <a:endParaRPr lang="cs-CZ" sz="5400" b="1" cap="none" spc="0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283095" y="1967315"/>
            <a:ext cx="513282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</a:t>
            </a:r>
            <a:endParaRPr lang="cs-CZ" sz="5400" b="1" cap="none" spc="0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003933" y="4083952"/>
            <a:ext cx="354584" cy="923330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</a:t>
            </a:r>
            <a:endParaRPr lang="cs-CZ" sz="5400" b="1" cap="none" spc="0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7387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i="1" dirty="0" smtClean="0">
                <a:effectLst/>
              </a:rPr>
              <a:t>http://office.microsoft.com/cs-cz/images/?CTT=6&amp;ver=14&amp;app=powerpnt.exe</a:t>
            </a:r>
          </a:p>
        </p:txBody>
      </p:sp>
    </p:spTree>
    <p:extLst>
      <p:ext uri="{BB962C8B-B14F-4D97-AF65-F5344CB8AC3E}">
        <p14:creationId xmlns:p14="http://schemas.microsoft.com/office/powerpoint/2010/main" val="153581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ut/>
        <p:sndAc>
          <p:stSnd>
            <p:snd r:embed="rId2" name="camera.wav"/>
          </p:stSnd>
        </p:sndAc>
      </p:transition>
    </mc:Choice>
    <mc:Fallback xmlns="">
      <p:transition>
        <p:cut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317</Words>
  <Application>Microsoft Office PowerPoint</Application>
  <PresentationFormat>Předvádění na obrazovce (4:3)</PresentationFormat>
  <Paragraphs>74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Anotace:</vt:lpstr>
      <vt:lpstr>Vzory podstatných jmen rodu ženského</vt:lpstr>
      <vt:lpstr>Určete vzor daných podstatných jmen:</vt:lpstr>
      <vt:lpstr>Určete vzor daných podstatných jmen:</vt:lpstr>
      <vt:lpstr>1) Vyškrtej podstatná jména rodu středního a mužského. 2) Urči vzor podstatných jmen rodu ženského a doplň i/y.</vt:lpstr>
      <vt:lpstr>1) Vyškrtej podstatná jména rodu středního a mužského. 2) Urči vzor podstatných jmen rodu ženského a doplň i/y.</vt:lpstr>
      <vt:lpstr>1) Vyškrtej podstatná jména rodu středního a mužského. 2) Urči vzor podstatných jmen rodu ženského a doplň i/y.</vt:lpstr>
      <vt:lpstr>1) Vyškrtej podstatná jména rodu středního a mužského. 2) Urči vzor podstatných jmen rodu ženského a doplň i/y.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Vzory podstatných jmen rodu ženského</dc:title>
  <dc:creator>NTB3</dc:creator>
  <cp:lastModifiedBy>Martin Králík</cp:lastModifiedBy>
  <cp:revision>14</cp:revision>
  <dcterms:created xsi:type="dcterms:W3CDTF">2012-02-07T20:58:10Z</dcterms:created>
  <dcterms:modified xsi:type="dcterms:W3CDTF">2012-03-05T17:33:56Z</dcterms:modified>
</cp:coreProperties>
</file>