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VY_32_INOVACE_17_SČÍTÁNÍ A ODČÍTÁNÍ_ČÍSLO 17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17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VY_32_INOVACE_17_SČÍTÁNÍ A ODČÍTÁNÍ_ČÍSLO 17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17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373484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FFC000"/>
                </a:solidFill>
                <a:effectLst/>
              </a:rPr>
              <a:t>ANOTACE</a:t>
            </a:r>
            <a:endParaRPr lang="cs-CZ" sz="4400" b="1" dirty="0">
              <a:solidFill>
                <a:srgbClr val="FFC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707" y="-99392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7773" y="5445224"/>
            <a:ext cx="273344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7   =     17</a:t>
            </a:r>
            <a:endParaRPr lang="cs-CZ" sz="3000" dirty="0"/>
          </a:p>
        </p:txBody>
      </p:sp>
      <p:pic>
        <p:nvPicPr>
          <p:cNvPr id="1026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260" y="5197045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917" y="980728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274" y="980728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631" y="980728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988" y="980728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47" y="2204864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904" y="2204864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261" y="2204864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618" y="2204864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975" y="2204864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30552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917" y="3330552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274" y="3330552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631" y="3330552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988" y="3330552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47" y="4524691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904" y="4614574"/>
            <a:ext cx="1098742" cy="10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49036" y="1275884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815312"/>
              </p:ext>
            </p:extLst>
          </p:nvPr>
        </p:nvGraphicFramePr>
        <p:xfrm>
          <a:off x="971600" y="2132856"/>
          <a:ext cx="756084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1259632" y="3531015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68436" y="355492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70376" y="354296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92280" y="353300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472292" y="522920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55976" y="522920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177880" y="522920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17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849" y="3117952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653" y="3141857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810" y="3117952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080" y="3119943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509" y="4805405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610" y="4816137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514" y="4842129"/>
            <a:ext cx="1771966" cy="174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9382" y="314670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ČÍSLA  ROZLOŽ</a:t>
            </a:r>
            <a:endParaRPr lang="cs-CZ" sz="44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9364" y="145767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10  +  __  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39364" y="2363767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11  +  __  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39364" y="3247706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12  +  __  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39364" y="4131645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13  +  __  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39364" y="5015584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14  +  __ 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239364" y="5899523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15  +  __ 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0072" y="145767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16  +  __ 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2359711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17  +  __  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20072" y="3261752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18  -  __  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163793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19  -  __ 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20072" y="5065834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20  -  __  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20072" y="589418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17  =  17  -  __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34019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Děti kreslily sluníčka.</a:t>
            </a:r>
          </a:p>
          <a:p>
            <a:r>
              <a:rPr lang="cs-CZ" sz="4000" dirty="0" smtClean="0"/>
              <a:t>Kreslilo 10 chlapců a 7 dívek.</a:t>
            </a:r>
          </a:p>
          <a:p>
            <a:r>
              <a:rPr lang="cs-CZ" sz="4000" dirty="0" smtClean="0"/>
              <a:t>Kolik bylo sluníček?</a:t>
            </a:r>
          </a:p>
          <a:p>
            <a:r>
              <a:rPr lang="cs-CZ" sz="4000" dirty="0" smtClean="0"/>
              <a:t>Výpočet: 10 + 7 =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Bylo celkem__ sluníček.</a:t>
            </a:r>
          </a:p>
          <a:p>
            <a:endParaRPr lang="cs-CZ" sz="4000" dirty="0"/>
          </a:p>
        </p:txBody>
      </p:sp>
      <p:pic>
        <p:nvPicPr>
          <p:cNvPr id="3" name="Picture 2" descr="C:\Users\Honza\AppData\Local\Microsoft\Windows\Temporary Internet Files\Content.IE5\NWD9CXS0\MC900412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0688"/>
            <a:ext cx="2043951" cy="200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599298" y="645631"/>
            <a:ext cx="54900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VÝSLEDEK  JE  17 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81" y="3046625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70" y="446445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274" y="328216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4" y="475248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465" y="2967349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710" y="330793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335" y="4490752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274" y="1906150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855" y="3327811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445" y="472280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922" y="4752482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P955B1X4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327" y="1415072"/>
            <a:ext cx="1400200" cy="14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Honza\AppData\Local\Microsoft\Windows\Temporary Internet Files\Content.IE5\KUIMTGS1\MC90043705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925" y="1922990"/>
            <a:ext cx="854515" cy="85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5455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057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745400"/>
            <a:ext cx="3445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204864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+ 7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12976"/>
            <a:ext cx="1896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 + 6 =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3635896" y="210160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69254" y="3109719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6707" y="42210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 + 5 =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3635896" y="411783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66707" y="5221382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 + 4 =</a:t>
            </a:r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3635896" y="5118125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61384" y="22929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 + </a:t>
            </a:r>
            <a:r>
              <a:rPr lang="cs-CZ" sz="4000" dirty="0"/>
              <a:t>3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1969" y="3216007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 + </a:t>
            </a:r>
            <a:r>
              <a:rPr lang="cs-CZ" sz="4000" dirty="0"/>
              <a:t>2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7196754" y="218973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206448" y="317860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71969" y="4220070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 + </a:t>
            </a:r>
            <a:r>
              <a:rPr lang="cs-CZ" sz="4000" dirty="0"/>
              <a:t>1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7258417" y="415891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17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Honza\AppData\Local\Microsoft\Windows\Temporary Internet Files\Content.IE5\NQN016I7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862" y="5032231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64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 animBg="1"/>
      <p:bldP spid="16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1102</TotalTime>
  <Words>215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VY_32_INOVACE_17_SČÍTÁNÍ A ODČÍTÁNÍ_ČÍSLO 17</dc:title>
  <dc:creator>Adéla</dc:creator>
  <cp:lastModifiedBy>Černá Adéla</cp:lastModifiedBy>
  <cp:revision>175</cp:revision>
  <dcterms:created xsi:type="dcterms:W3CDTF">2011-08-12T09:27:27Z</dcterms:created>
  <dcterms:modified xsi:type="dcterms:W3CDTF">2012-05-22T14:55:05Z</dcterms:modified>
</cp:coreProperties>
</file>