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84" r:id="rId1"/>
  </p:sldMasterIdLst>
  <p:notesMasterIdLst>
    <p:notesMasterId r:id="rId8"/>
  </p:notesMasterIdLst>
  <p:sldIdLst>
    <p:sldId id="257" r:id="rId2"/>
    <p:sldId id="265" r:id="rId3"/>
    <p:sldId id="258" r:id="rId4"/>
    <p:sldId id="261" r:id="rId5"/>
    <p:sldId id="263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87" d="100"/>
          <a:sy n="87" d="100"/>
        </p:scale>
        <p:origin x="-14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VY_32_INOVACE_01_PRVOUKA 1.ROČNÍK_JARO JE TADY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Adéla Černá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Jaro je tady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EF0A2BA-2268-4BFA-A6DA-A154775E0C49}">
      <dgm:prSet/>
      <dgm:spPr/>
      <dgm:t>
        <a:bodyPr/>
        <a:lstStyle/>
        <a:p>
          <a:pPr rtl="0"/>
          <a:r>
            <a:rPr lang="cs-CZ" dirty="0" smtClean="0"/>
            <a:t>Vytvořeno</a:t>
          </a:r>
          <a:r>
            <a:rPr lang="cs-CZ" smtClean="0"/>
            <a:t>: březen 2012</a:t>
          </a:r>
          <a:endParaRPr lang="cs-CZ" dirty="0"/>
        </a:p>
      </dgm:t>
    </dgm:pt>
    <dgm:pt modelId="{4D92915F-FBCC-48A0-A51D-1DEA7FF3176E}" type="parTrans" cxnId="{8966A6F7-5EC5-4899-8CAD-C2E8199C3DE7}">
      <dgm:prSet/>
      <dgm:spPr/>
      <dgm:t>
        <a:bodyPr/>
        <a:lstStyle/>
        <a:p>
          <a:endParaRPr lang="cs-CZ"/>
        </a:p>
      </dgm:t>
    </dgm:pt>
    <dgm:pt modelId="{D7FC279D-6D89-481B-AD9D-3B17B5B1EA30}" type="sibTrans" cxnId="{8966A6F7-5EC5-4899-8CAD-C2E8199C3DE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A14B3900-CBA6-4BEE-80B6-ABBBF6DF0830}" type="pres">
      <dgm:prSet presAssocID="{0EF0A2BA-2268-4BFA-A6DA-A154775E0C49}" presName="vertSpace6" presStyleLbl="node1" presStyleIdx="4" presStyleCnt="6"/>
      <dgm:spPr/>
      <dgm:t>
        <a:bodyPr/>
        <a:lstStyle/>
        <a:p>
          <a:endParaRPr lang="cs-CZ"/>
        </a:p>
      </dgm:t>
    </dgm:pt>
    <dgm:pt modelId="{DE3CE5BA-08EF-4E7A-9166-ABEB4316715B}" type="pres">
      <dgm:prSet presAssocID="{0EF0A2BA-2268-4BFA-A6DA-A154775E0C49}" presName="circle6" presStyleLbl="node1" presStyleIdx="5" presStyleCnt="6"/>
      <dgm:spPr/>
      <dgm:t>
        <a:bodyPr/>
        <a:lstStyle/>
        <a:p>
          <a:endParaRPr lang="cs-CZ"/>
        </a:p>
      </dgm:t>
    </dgm:pt>
    <dgm:pt modelId="{3E62FF70-3064-4811-9039-578855D5BBDE}" type="pres">
      <dgm:prSet presAssocID="{0EF0A2BA-2268-4BFA-A6DA-A154775E0C49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A151DB-13F5-476B-95F3-4299D1009C9E}" type="pres">
      <dgm:prSet presAssocID="{0EF0A2BA-2268-4BFA-A6DA-A154775E0C49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F0E356E6-344B-4720-B3EC-46FCAC553BC8}" type="presOf" srcId="{0EF0A2BA-2268-4BFA-A6DA-A154775E0C49}" destId="{02A151DB-13F5-476B-95F3-4299D1009C9E}" srcOrd="1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4305932B-9816-4274-8B6B-A53E16E34C8A}" type="presOf" srcId="{0EF0A2BA-2268-4BFA-A6DA-A154775E0C49}" destId="{3E62FF70-3064-4811-9039-578855D5BBDE}" srcOrd="0" destOrd="0" presId="urn:microsoft.com/office/officeart/2005/8/layout/target3"/>
    <dgm:cxn modelId="{8966A6F7-5EC5-4899-8CAD-C2E8199C3DE7}" srcId="{757F3AB3-0718-4624-B441-E567A8F0AB56}" destId="{0EF0A2BA-2268-4BFA-A6DA-A154775E0C49}" srcOrd="5" destOrd="0" parTransId="{4D92915F-FBCC-48A0-A51D-1DEA7FF3176E}" sibTransId="{D7FC279D-6D89-481B-AD9D-3B17B5B1EA30}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48ACAD90-4AEF-4923-89E2-2CD2D7C883CF}" type="presParOf" srcId="{333A1088-737F-45CB-B68E-254E46348037}" destId="{A14B3900-CBA6-4BEE-80B6-ABBBF6DF0830}" srcOrd="15" destOrd="0" presId="urn:microsoft.com/office/officeart/2005/8/layout/target3"/>
    <dgm:cxn modelId="{1E77D6C4-D12E-46DC-9D02-5EC8EE5A1013}" type="presParOf" srcId="{333A1088-737F-45CB-B68E-254E46348037}" destId="{DE3CE5BA-08EF-4E7A-9166-ABEB4316715B}" srcOrd="16" destOrd="0" presId="urn:microsoft.com/office/officeart/2005/8/layout/target3"/>
    <dgm:cxn modelId="{EE5E9177-9C6D-4C14-AF97-AF28D57B5225}" type="presParOf" srcId="{333A1088-737F-45CB-B68E-254E46348037}" destId="{3E62FF70-3064-4811-9039-578855D5BBDE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1245E6BA-C5DA-4DAC-BEAE-0E49BCE762EE}" type="presParOf" srcId="{333A1088-737F-45CB-B68E-254E46348037}" destId="{02A151DB-13F5-476B-95F3-4299D1009C9E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Adéla Černá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VY_32_INOVACE_01_PRVOUKA 1.ROČNÍK_JARO JE TADY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Jaro je tady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DE3CE5BA-08EF-4E7A-9166-ABEB4316715B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E62FF70-3064-4811-9039-578855D5BBDE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</a:t>
          </a:r>
          <a:r>
            <a:rPr lang="cs-CZ" sz="1400" kern="1200" smtClean="0"/>
            <a:t>: březen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DFDF7-7528-44EC-A9F4-C20CAE8988A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DB6BD-7A53-41E2-A79B-503A76EDED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48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DB6BD-7A53-41E2-A79B-503A76EDED95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0323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5211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791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100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187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581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1721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5731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502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7181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476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9658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534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5" r:id="rId1"/>
    <p:sldLayoutId id="2147484286" r:id="rId2"/>
    <p:sldLayoutId id="2147484287" r:id="rId3"/>
    <p:sldLayoutId id="2147484288" r:id="rId4"/>
    <p:sldLayoutId id="2147484289" r:id="rId5"/>
    <p:sldLayoutId id="2147484290" r:id="rId6"/>
    <p:sldLayoutId id="2147484291" r:id="rId7"/>
    <p:sldLayoutId id="2147484292" r:id="rId8"/>
    <p:sldLayoutId id="2147484293" r:id="rId9"/>
    <p:sldLayoutId id="2147484294" r:id="rId10"/>
    <p:sldLayoutId id="21474842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84071580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Prezentace je určena žákům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ročníku ZŠ a je vhodná pro interaktivní tabuli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Slouží 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výkladu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probírané látky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Vhodná je vycházka do přírody.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910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52129"/>
            <a:ext cx="6512511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JARNÍ  KVĚTINY</a:t>
            </a:r>
            <a:endParaRPr lang="cs-CZ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88798" y="1727509"/>
            <a:ext cx="18291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sněženka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Honza\AppData\Local\Microsoft\Windows\Temporary Internet Files\Content.IE5\3UQNPGIY\MC9001228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025" y="1320432"/>
            <a:ext cx="1363899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480955" y="3212976"/>
            <a:ext cx="13564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fialka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Honza\AppData\Local\Microsoft\Windows\Temporary Internet Files\Content.IE5\550ZCQQW\MC90043688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95333"/>
            <a:ext cx="1350273" cy="1350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Honza\AppData\Local\Microsoft\Windows\Temporary Internet Files\Content.IE5\Y469QQ69\MC9001228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6427" y="4581128"/>
            <a:ext cx="1676993" cy="1914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083445" y="5085184"/>
            <a:ext cx="19509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pampeliška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6512511" cy="1143000"/>
          </a:xfrm>
        </p:spPr>
        <p:txBody>
          <a:bodyPr>
            <a:no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ČÁSTI  ROSTLIN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 smtClean="0">
                <a:latin typeface="Times New Roman" pitchFamily="18" charset="0"/>
                <a:cs typeface="Times New Roman" pitchFamily="18" charset="0"/>
              </a:rPr>
            </a:b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33400" y="1578698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lvl="2"/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Honza\AppData\Local\Microsoft\Windows\Temporary Internet Files\Content.IE5\Y469QQ69\MC9001228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01743"/>
            <a:ext cx="3604774" cy="4115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148064" y="1916832"/>
            <a:ext cx="84568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květ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153535" y="2780584"/>
            <a:ext cx="122655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stonek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88493" y="3872081"/>
            <a:ext cx="65594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list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288493" y="4962988"/>
            <a:ext cx="107234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kořen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72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4176464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JARNÍ  MĚSÍCE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75656" y="1722874"/>
            <a:ext cx="168187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BŘEZEN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Honza\AppData\Local\Microsoft\Windows\Temporary Internet Files\Content.IE5\550ZCQQW\MP90043051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948" y="4894131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341515" y="3700543"/>
            <a:ext cx="150874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DUBEN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31640" y="5445224"/>
            <a:ext cx="172354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KVĚTEN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C:\Users\Honza\AppData\Local\Microsoft\Windows\Temporary Internet Files\Content.IE5\Y469QQ69\MC9002377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438" y="3260809"/>
            <a:ext cx="2405204" cy="143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Honza\AppData\Local\Microsoft\Windows\Temporary Internet Files\Content.IE5\CZ67DWI4\MP90042758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986" y="1027034"/>
            <a:ext cx="1322656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693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>
            <a:normAutofit/>
          </a:bodyPr>
          <a:lstStyle/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http://microsoft.com</a:t>
            </a:r>
          </a:p>
        </p:txBody>
      </p:sp>
    </p:spTree>
    <p:extLst>
      <p:ext uri="{BB962C8B-B14F-4D97-AF65-F5344CB8AC3E}">
        <p14:creationId xmlns:p14="http://schemas.microsoft.com/office/powerpoint/2010/main" val="356840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484</TotalTime>
  <Words>74</Words>
  <Application>Microsoft Office PowerPoint</Application>
  <PresentationFormat>Předvádění na obrazovce (4:3)</PresentationFormat>
  <Paragraphs>27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JARNÍ  KVĚTINY</vt:lpstr>
      <vt:lpstr>ČÁSTI  ROSTLIN </vt:lpstr>
      <vt:lpstr>JARNÍ  MĚSÍCE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VY_32_INOVACE_01_PRVOUKA_JARO JE TADY</dc:title>
  <dc:creator>Adéla</dc:creator>
  <cp:lastModifiedBy>Černá Adéla</cp:lastModifiedBy>
  <cp:revision>87</cp:revision>
  <dcterms:created xsi:type="dcterms:W3CDTF">2011-08-12T09:27:27Z</dcterms:created>
  <dcterms:modified xsi:type="dcterms:W3CDTF">2012-05-22T14:16:29Z</dcterms:modified>
  <cp:contentStatus/>
</cp:coreProperties>
</file>