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8"/>
  </p:notesMasterIdLst>
  <p:sldIdLst>
    <p:sldId id="257" r:id="rId2"/>
    <p:sldId id="265" r:id="rId3"/>
    <p:sldId id="261" r:id="rId4"/>
    <p:sldId id="268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VY_32_INOVACE_02_PRVOUKA 1. ROČNÍK_ZVÍŘATA A JEJICH MLÁĎATA I.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Zvířata a jejich mláďata I.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DE72E8F-18DE-4277-8DDB-BA6DF521DA2D}">
      <dgm:prSet/>
      <dgm:spPr/>
      <dgm:t>
        <a:bodyPr/>
        <a:lstStyle/>
        <a:p>
          <a:pPr rtl="0"/>
          <a:r>
            <a:rPr lang="cs-CZ" smtClean="0"/>
            <a:t>Vytvořeno</a:t>
          </a:r>
          <a:r>
            <a:rPr lang="cs-CZ" dirty="0" smtClean="0"/>
            <a:t>: březen 2012</a:t>
          </a:r>
          <a:endParaRPr lang="cs-CZ" dirty="0"/>
        </a:p>
      </dgm:t>
    </dgm:pt>
    <dgm:pt modelId="{03CFC888-D7F4-48DF-8C2E-E261E3D6E11A}" type="parTrans" cxnId="{5A415A91-3BBB-4809-A627-E7EF78D677DD}">
      <dgm:prSet/>
      <dgm:spPr/>
      <dgm:t>
        <a:bodyPr/>
        <a:lstStyle/>
        <a:p>
          <a:endParaRPr lang="cs-CZ"/>
        </a:p>
      </dgm:t>
    </dgm:pt>
    <dgm:pt modelId="{C296AE58-19C0-401E-897B-51E3DCB6D848}" type="sibTrans" cxnId="{5A415A91-3BBB-4809-A627-E7EF78D677D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0EAF5C3-0924-412F-B9BB-53E65B089A09}" type="pres">
      <dgm:prSet presAssocID="{2DE72E8F-18DE-4277-8DDB-BA6DF521DA2D}" presName="vertSpace6" presStyleLbl="node1" presStyleIdx="4" presStyleCnt="6"/>
      <dgm:spPr/>
      <dgm:t>
        <a:bodyPr/>
        <a:lstStyle/>
        <a:p>
          <a:endParaRPr lang="cs-CZ"/>
        </a:p>
      </dgm:t>
    </dgm:pt>
    <dgm:pt modelId="{1575B930-2CA4-41CC-920A-88BEF267055E}" type="pres">
      <dgm:prSet presAssocID="{2DE72E8F-18DE-4277-8DDB-BA6DF521DA2D}" presName="circle6" presStyleLbl="node1" presStyleIdx="5" presStyleCnt="6"/>
      <dgm:spPr/>
      <dgm:t>
        <a:bodyPr/>
        <a:lstStyle/>
        <a:p>
          <a:endParaRPr lang="cs-CZ"/>
        </a:p>
      </dgm:t>
    </dgm:pt>
    <dgm:pt modelId="{55E521D7-EC79-4E53-98A5-955C2DD49A3A}" type="pres">
      <dgm:prSet presAssocID="{2DE72E8F-18DE-4277-8DDB-BA6DF521DA2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B3AD54-A647-4AF8-8373-AA95EEBFF4A0}" type="pres">
      <dgm:prSet presAssocID="{2DE72E8F-18DE-4277-8DDB-BA6DF521DA2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3400C5E-3088-4C01-9B50-AEC5D6409E96}" type="presOf" srcId="{2DE72E8F-18DE-4277-8DDB-BA6DF521DA2D}" destId="{3FB3AD54-A647-4AF8-8373-AA95EEBFF4A0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415A91-3BBB-4809-A627-E7EF78D677DD}" srcId="{757F3AB3-0718-4624-B441-E567A8F0AB56}" destId="{2DE72E8F-18DE-4277-8DDB-BA6DF521DA2D}" srcOrd="5" destOrd="0" parTransId="{03CFC888-D7F4-48DF-8C2E-E261E3D6E11A}" sibTransId="{C296AE58-19C0-401E-897B-51E3DCB6D848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FDE5E44-45E4-41DB-8D18-1E981DD49519}" type="presOf" srcId="{2DE72E8F-18DE-4277-8DDB-BA6DF521DA2D}" destId="{55E521D7-EC79-4E53-98A5-955C2DD49A3A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3FF574C-68E2-4FFB-B9F5-84D6B3F4F459}" type="presParOf" srcId="{333A1088-737F-45CB-B68E-254E46348037}" destId="{D0EAF5C3-0924-412F-B9BB-53E65B089A09}" srcOrd="15" destOrd="0" presId="urn:microsoft.com/office/officeart/2005/8/layout/target3"/>
    <dgm:cxn modelId="{EB88F57E-E8EB-47A0-8990-ECA2F678AA7F}" type="presParOf" srcId="{333A1088-737F-45CB-B68E-254E46348037}" destId="{1575B930-2CA4-41CC-920A-88BEF267055E}" srcOrd="16" destOrd="0" presId="urn:microsoft.com/office/officeart/2005/8/layout/target3"/>
    <dgm:cxn modelId="{7F6854AD-CAF0-4FB5-82DC-D76330806DFF}" type="presParOf" srcId="{333A1088-737F-45CB-B68E-254E46348037}" destId="{55E521D7-EC79-4E53-98A5-955C2DD49A3A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C023AFD5-AF4D-48B0-B93B-0251F68D941D}" type="presParOf" srcId="{333A1088-737F-45CB-B68E-254E46348037}" destId="{3FB3AD54-A647-4AF8-8373-AA95EEBFF4A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VY_32_INOVACE_02_PRVOUKA 1. ROČNÍK_ZVÍŘATA A JEJICH MLÁĎATA I.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Zvířata a jejich mláďata I.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1575B930-2CA4-41CC-920A-88BEF267055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5E521D7-EC79-4E53-98A5-955C2DD49A3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</a:t>
          </a:r>
          <a:r>
            <a:rPr lang="cs-CZ" sz="1300" kern="1200" dirty="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7968838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výkladu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probírané látky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POZNEJ  MLÁĎATA</a:t>
            </a:r>
            <a:endParaRPr lang="cs-CZ" sz="40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920" y="151948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09FQK956\MP9002622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10" y="1916832"/>
            <a:ext cx="240026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CZ67DWI4\MP9004071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720" y="3956357"/>
            <a:ext cx="1440160" cy="2162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CZ67DWI4\MP9001804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28701"/>
            <a:ext cx="2692896" cy="1768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VRFVF8W7\MP90026266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448" y="1844824"/>
            <a:ext cx="2709971" cy="180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73069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2348880"/>
            <a:ext cx="10406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kráva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84491" y="3374473"/>
            <a:ext cx="90768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ovce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5271" y="4437112"/>
            <a:ext cx="125707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slepice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0272" y="5445224"/>
            <a:ext cx="91242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koza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5328592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PATŘÍ  K  SOBĚ</a:t>
            </a:r>
            <a:endParaRPr lang="cs-CZ" sz="40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VRFVF8W7\MC900441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18224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VRFVF8W7\MC900038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03228"/>
            <a:ext cx="1177747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CZ67DWI4\MC90043637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79428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4315162"/>
            <a:ext cx="87684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kuře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37852" y="4373712"/>
            <a:ext cx="128580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kohout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4373712"/>
            <a:ext cx="125707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slepice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721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NAPIŠ  JEJICH  MLÁĎATA</a:t>
            </a:r>
            <a:endParaRPr lang="cs-CZ" sz="40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krávy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____________________</a:t>
            </a:r>
          </a:p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klisny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________________</a:t>
            </a:r>
          </a:p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kozy   _____________________</a:t>
            </a:r>
          </a:p>
          <a:p>
            <a:pPr marL="0" indent="0">
              <a:buNone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vce  ______________________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09FQK956\MC900297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97152"/>
            <a:ext cx="1778508" cy="105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nza\AppData\Local\Microsoft\Windows\Temporary Internet Files\Content.IE5\09FQK956\MP9002629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37112"/>
            <a:ext cx="1440160" cy="2133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onza\AppData\Local\Microsoft\Windows\Temporary Internet Files\Content.IE5\VRFVF8W7\MP9001806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04742"/>
            <a:ext cx="1368152" cy="216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onza\AppData\Local\Microsoft\Windows\Temporary Internet Files\Content.IE5\WV4D1MHT\MP9001789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941168"/>
            <a:ext cx="2116832" cy="1400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119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zdroje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518</TotalTime>
  <Words>83</Words>
  <Application>Microsoft Office PowerPoint</Application>
  <PresentationFormat>Předvádění na obrazovce (4:3)</PresentationFormat>
  <Paragraphs>27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POZNEJ  MLÁĎATA</vt:lpstr>
      <vt:lpstr>PATŘÍ  K  SOBĚ</vt:lpstr>
      <vt:lpstr>NAPIŠ  JEJICH  MLÁĎATA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VY_32_INOVACE_02_ZVÍŘATA A JEJICH MLÁĎATA I.</dc:title>
  <dc:creator>Adéla</dc:creator>
  <cp:lastModifiedBy>Černá Adéla</cp:lastModifiedBy>
  <cp:revision>94</cp:revision>
  <dcterms:created xsi:type="dcterms:W3CDTF">2011-08-12T09:27:27Z</dcterms:created>
  <dcterms:modified xsi:type="dcterms:W3CDTF">2012-05-22T14:17:29Z</dcterms:modified>
  <cp:contentStatus/>
</cp:coreProperties>
</file>