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9"/>
  </p:notesMasterIdLst>
  <p:sldIdLst>
    <p:sldId id="257" r:id="rId2"/>
    <p:sldId id="265" r:id="rId3"/>
    <p:sldId id="258" r:id="rId4"/>
    <p:sldId id="261" r:id="rId5"/>
    <p:sldId id="263" r:id="rId6"/>
    <p:sldId id="267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VY_32_INOVACE_03_PRVOUKA 1. ROČNÍK_JARO NA ZAHRADĚ I. 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Jaro na zahradě I.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C97024F-B8D0-467E-A6C4-D9CA65ECBFC7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březen 2012</a:t>
          </a:r>
          <a:endParaRPr lang="cs-CZ" dirty="0"/>
        </a:p>
      </dgm:t>
    </dgm:pt>
    <dgm:pt modelId="{1A641134-6EFA-41D7-AC89-7EEEDDA3AE97}" type="parTrans" cxnId="{FC06C9D3-B128-4F4E-BAFA-D9C5CBC400E6}">
      <dgm:prSet/>
      <dgm:spPr/>
      <dgm:t>
        <a:bodyPr/>
        <a:lstStyle/>
        <a:p>
          <a:endParaRPr lang="cs-CZ"/>
        </a:p>
      </dgm:t>
    </dgm:pt>
    <dgm:pt modelId="{AF65A61D-1705-4EA0-8B8F-93ED2DD0C9C5}" type="sibTrans" cxnId="{FC06C9D3-B128-4F4E-BAFA-D9C5CBC400E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E3BCD9C-956C-42DC-90AF-1678B2101C1B}" type="pres">
      <dgm:prSet presAssocID="{FC97024F-B8D0-467E-A6C4-D9CA65ECBFC7}" presName="vertSpace6" presStyleLbl="node1" presStyleIdx="4" presStyleCnt="6"/>
      <dgm:spPr/>
      <dgm:t>
        <a:bodyPr/>
        <a:lstStyle/>
        <a:p>
          <a:endParaRPr lang="cs-CZ"/>
        </a:p>
      </dgm:t>
    </dgm:pt>
    <dgm:pt modelId="{4738A8AC-D12D-4D87-872C-DB262BF826EC}" type="pres">
      <dgm:prSet presAssocID="{FC97024F-B8D0-467E-A6C4-D9CA65ECBFC7}" presName="circle6" presStyleLbl="node1" presStyleIdx="5" presStyleCnt="6"/>
      <dgm:spPr/>
      <dgm:t>
        <a:bodyPr/>
        <a:lstStyle/>
        <a:p>
          <a:endParaRPr lang="cs-CZ"/>
        </a:p>
      </dgm:t>
    </dgm:pt>
    <dgm:pt modelId="{D8284A0E-4B47-4599-9911-48AC1C1C4C07}" type="pres">
      <dgm:prSet presAssocID="{FC97024F-B8D0-467E-A6C4-D9CA65ECBFC7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BD705C-12E2-4A0E-9131-B2544F409EFD}" type="pres">
      <dgm:prSet presAssocID="{FC97024F-B8D0-467E-A6C4-D9CA65ECBFC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DF71463-1778-4004-9925-7D16BBBFA088}" type="presOf" srcId="{FC97024F-B8D0-467E-A6C4-D9CA65ECBFC7}" destId="{A9BD705C-12E2-4A0E-9131-B2544F409EFD}" srcOrd="1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030B2E40-DC5A-41ED-8FA7-D7DFBAF4BCB8}" type="presOf" srcId="{FC97024F-B8D0-467E-A6C4-D9CA65ECBFC7}" destId="{D8284A0E-4B47-4599-9911-48AC1C1C4C07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FC06C9D3-B128-4F4E-BAFA-D9C5CBC400E6}" srcId="{757F3AB3-0718-4624-B441-E567A8F0AB56}" destId="{FC97024F-B8D0-467E-A6C4-D9CA65ECBFC7}" srcOrd="5" destOrd="0" parTransId="{1A641134-6EFA-41D7-AC89-7EEEDDA3AE97}" sibTransId="{AF65A61D-1705-4EA0-8B8F-93ED2DD0C9C5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3D727B60-CBBC-4706-B0D7-C12A2EE756BF}" type="presParOf" srcId="{333A1088-737F-45CB-B68E-254E46348037}" destId="{AE3BCD9C-956C-42DC-90AF-1678B2101C1B}" srcOrd="15" destOrd="0" presId="urn:microsoft.com/office/officeart/2005/8/layout/target3"/>
    <dgm:cxn modelId="{1B51BB48-C397-486C-ADBE-FF198F038D68}" type="presParOf" srcId="{333A1088-737F-45CB-B68E-254E46348037}" destId="{4738A8AC-D12D-4D87-872C-DB262BF826EC}" srcOrd="16" destOrd="0" presId="urn:microsoft.com/office/officeart/2005/8/layout/target3"/>
    <dgm:cxn modelId="{B07CB710-FB82-4F1C-AD37-DDC36C3BC853}" type="presParOf" srcId="{333A1088-737F-45CB-B68E-254E46348037}" destId="{D8284A0E-4B47-4599-9911-48AC1C1C4C07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A8DAF30C-CB1A-48F0-9D63-157B03F8A7CF}" type="presParOf" srcId="{333A1088-737F-45CB-B68E-254E46348037}" destId="{A9BD705C-12E2-4A0E-9131-B2544F409EFD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Adéla Černá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VY_32_INOVACE_03_PRVOUKA 1. ROČNÍK_JARO NA ZAHRADĚ I.  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Jaro na zahradě I.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4738A8AC-D12D-4D87-872C-DB262BF826EC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8284A0E-4B47-4599-9911-48AC1C1C4C07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březen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DB6BD-7A53-41E2-A79B-503A76EDED9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2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82751380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výkladu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probírané látky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52129"/>
            <a:ext cx="6512511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SEJEME  HRÁCH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988840"/>
            <a:ext cx="3982180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  Okopeme  záhon</a:t>
            </a:r>
          </a:p>
          <a:p>
            <a:endParaRPr lang="cs-CZ" sz="3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   Připravíme si jamky</a:t>
            </a:r>
          </a:p>
          <a:p>
            <a:endParaRPr lang="cs-CZ" sz="3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  Zasejeme hrách</a:t>
            </a:r>
          </a:p>
          <a:p>
            <a:endParaRPr lang="cs-CZ" sz="3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  Zasypeme semínka</a:t>
            </a:r>
          </a:p>
          <a:p>
            <a:endParaRPr lang="cs-CZ" sz="3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__  Zalijeme  konví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512511" cy="114300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ZAHRADNÍ  NÁŘADÍ</a:t>
            </a:r>
            <a:endParaRPr lang="cs-CZ" sz="4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920" y="1519481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73069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6" name="Picture 2" descr="C:\Users\Honza\AppData\Local\Microsoft\Windows\Temporary Internet Files\Content.IE5\CZ67DWI4\MC9002149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63999"/>
            <a:ext cx="1258432" cy="208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6406511" y="4945368"/>
            <a:ext cx="151195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motyčka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 descr="C:\Users\Honza\AppData\Local\Microsoft\Windows\Temporary Internet Files\Content.IE5\WV4D1MHT\MP90038667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000" y="4293096"/>
            <a:ext cx="1828800" cy="13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nza\AppData\Local\Microsoft\Windows\Temporary Internet Files\Content.IE5\WV4D1MHT\MC9003535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790572"/>
            <a:ext cx="989846" cy="22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851920" y="2708920"/>
            <a:ext cx="6767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rýč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71600" y="4945368"/>
            <a:ext cx="131959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>
                <a:latin typeface="Times New Roman" pitchFamily="18" charset="0"/>
                <a:cs typeface="Times New Roman" pitchFamily="18" charset="0"/>
              </a:rPr>
              <a:t>lopatka</a:t>
            </a:r>
            <a:endParaRPr lang="cs-CZ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88432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SEJEME  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Honza\AppData\Local\Microsoft\Windows\Temporary Internet Files\Content.IE5\VRFVF8W7\MC9002508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7798"/>
            <a:ext cx="1944216" cy="146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onza\AppData\Local\Microsoft\Windows\Temporary Internet Files\Content.IE5\09FQK956\MC9002344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57957"/>
            <a:ext cx="2228661" cy="192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Honza\AppData\Local\Microsoft\Windows\Temporary Internet Files\Content.IE5\VRFVF8W7\MC9002153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836" y="4437112"/>
            <a:ext cx="2521390" cy="178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onza\AppData\Local\Microsoft\Windows\Temporary Internet Files\Content.IE5\WV4D1MHT\MC9002149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78801"/>
            <a:ext cx="1863505" cy="22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93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130" y="476672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SÁZÍME  </a:t>
            </a:r>
            <a:endParaRPr lang="cs-CZ" sz="4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Honza\AppData\Local\Microsoft\Windows\Temporary Internet Files\Content.IE5\09FQK956\MC90033138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836" y="1744723"/>
            <a:ext cx="1360488" cy="17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Honza\AppData\Local\Microsoft\Windows\Temporary Internet Files\Content.IE5\CZ67DWI4\MC90025081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854" y="3951394"/>
            <a:ext cx="2417275" cy="214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Honza\AppData\Local\Microsoft\Windows\Temporary Internet Files\Content.IE5\WV4D1MHT\MC9003502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129" y="1916832"/>
            <a:ext cx="890257" cy="179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Honza\AppData\Local\Microsoft\Windows\Temporary Internet Files\Content.IE5\VRFVF8W7\MC9002395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492" y="3951394"/>
            <a:ext cx="1268771" cy="22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1195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Použité</a:t>
            </a:r>
            <a:r>
              <a:rPr lang="cs-CZ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zdroje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</TotalTime>
  <Words>83</Words>
  <Application>Microsoft Office PowerPoint</Application>
  <PresentationFormat>Předvádění na obrazovce (4:3)</PresentationFormat>
  <Paragraphs>29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SEJEME  HRÁCH</vt:lpstr>
      <vt:lpstr>ZAHRADNÍ  NÁŘADÍ</vt:lpstr>
      <vt:lpstr>SEJEME  </vt:lpstr>
      <vt:lpstr>SÁZÍME 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VY_32_INOVACE_03_PRVOUKA_JARO NA ZAHRADĚ I.</dc:title>
  <dc:creator>Adéla</dc:creator>
  <cp:lastModifiedBy>Černá Adéla</cp:lastModifiedBy>
  <cp:revision>97</cp:revision>
  <dcterms:created xsi:type="dcterms:W3CDTF">2011-08-12T09:27:27Z</dcterms:created>
  <dcterms:modified xsi:type="dcterms:W3CDTF">2012-05-22T14:18:32Z</dcterms:modified>
  <cp:contentStatus/>
</cp:coreProperties>
</file>