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9" r:id="rId5"/>
    <p:sldId id="264" r:id="rId6"/>
    <p:sldId id="260" r:id="rId7"/>
    <p:sldId id="261" r:id="rId8"/>
    <p:sldId id="262" r:id="rId9"/>
    <p:sldId id="263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F765231-1771-48E0-A201-C4B47FB551E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4C89F6F-DB47-444A-A7C9-E13007A463B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/>
              <a:t>Užití přítomných časů</a:t>
            </a:r>
            <a:br>
              <a:rPr lang="cs-CZ" sz="2800" dirty="0"/>
            </a:br>
            <a:r>
              <a:rPr lang="cs-CZ" sz="2800" dirty="0"/>
              <a:t>cvičení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VY_32_INOVACE_085_Užití přítomných časů - cvičení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92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19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6.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revision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tenses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slovní zásoby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Užití přítomných časů</a:t>
            </a:r>
            <a:br>
              <a:rPr lang="cs-CZ" sz="2800" dirty="0"/>
            </a:br>
            <a:r>
              <a:rPr lang="cs-CZ" sz="2800" dirty="0"/>
              <a:t>cvičení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553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Užití přítomných časů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58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164" y="2000047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( </a:t>
            </a:r>
            <a:r>
              <a:rPr lang="cs-CZ" sz="3200" dirty="0" err="1" smtClean="0"/>
              <a:t>come</a:t>
            </a:r>
            <a:r>
              <a:rPr lang="cs-CZ" sz="3200" dirty="0" smtClean="0"/>
              <a:t> ) </a:t>
            </a:r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51491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Použij správný přítomný čas – průběhový nebo prostý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164" y="2845497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 err="1" smtClean="0"/>
              <a:t>They</a:t>
            </a:r>
            <a:r>
              <a:rPr lang="cs-CZ" sz="3200" dirty="0" smtClean="0"/>
              <a:t> ( </a:t>
            </a:r>
            <a:r>
              <a:rPr lang="cs-CZ" sz="3200" dirty="0" err="1" smtClean="0"/>
              <a:t>watch</a:t>
            </a:r>
            <a:r>
              <a:rPr lang="cs-CZ" sz="3200" dirty="0" smtClean="0"/>
              <a:t> ) TV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645024"/>
            <a:ext cx="7488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Jack ( </a:t>
            </a:r>
            <a:r>
              <a:rPr lang="cs-CZ" sz="3200" dirty="0" err="1" smtClean="0"/>
              <a:t>swim</a:t>
            </a:r>
            <a:r>
              <a:rPr lang="cs-CZ" sz="3200" dirty="0" smtClean="0"/>
              <a:t> )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river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moment.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164" y="4572417"/>
            <a:ext cx="7236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</a:t>
            </a:r>
            <a:r>
              <a:rPr lang="cs-CZ" sz="3200" dirty="0" err="1" smtClean="0"/>
              <a:t>She</a:t>
            </a:r>
            <a:r>
              <a:rPr lang="cs-CZ" sz="3200" dirty="0" smtClean="0"/>
              <a:t> ( talk ) to her on </a:t>
            </a:r>
            <a:r>
              <a:rPr lang="cs-CZ" sz="3200" dirty="0" err="1" smtClean="0"/>
              <a:t>Mondays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329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60378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boys</a:t>
            </a:r>
            <a:r>
              <a:rPr lang="cs-CZ" sz="3200" dirty="0" smtClean="0"/>
              <a:t> ( </a:t>
            </a:r>
            <a:r>
              <a:rPr lang="cs-CZ" sz="3200" dirty="0" err="1" smtClean="0"/>
              <a:t>jump</a:t>
            </a:r>
            <a:r>
              <a:rPr lang="cs-CZ" sz="3200" dirty="0" smtClean="0"/>
              <a:t> ) to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water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summer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9699" y="209487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Jane and Tony ( do )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4180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835148" y="1682055"/>
            <a:ext cx="66816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1. </a:t>
            </a:r>
            <a:r>
              <a:rPr lang="cs-CZ" sz="3200" dirty="0" err="1" smtClean="0">
                <a:solidFill>
                  <a:srgbClr val="FFFF00"/>
                </a:solidFill>
              </a:rPr>
              <a:t>Your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friend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comes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here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every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day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83671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Your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friend</a:t>
            </a:r>
            <a:r>
              <a:rPr lang="cs-CZ" sz="3200" dirty="0" smtClean="0">
                <a:solidFill>
                  <a:srgbClr val="FF0000"/>
                </a:solidFill>
              </a:rPr>
              <a:t> ( </a:t>
            </a:r>
            <a:r>
              <a:rPr lang="cs-CZ" sz="3200" dirty="0" err="1" smtClean="0">
                <a:solidFill>
                  <a:srgbClr val="FF0000"/>
                </a:solidFill>
              </a:rPr>
              <a:t>come</a:t>
            </a:r>
            <a:r>
              <a:rPr lang="cs-CZ" sz="3200" dirty="0" smtClean="0">
                <a:solidFill>
                  <a:srgbClr val="FF0000"/>
                </a:solidFill>
              </a:rPr>
              <a:t>) </a:t>
            </a:r>
            <a:r>
              <a:rPr lang="cs-CZ" sz="3200" dirty="0" err="1" smtClean="0">
                <a:solidFill>
                  <a:srgbClr val="FF0000"/>
                </a:solidFill>
              </a:rPr>
              <a:t>here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every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day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0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916832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2. </a:t>
            </a:r>
            <a:r>
              <a:rPr lang="cs-CZ" sz="3200" dirty="0" err="1" smtClean="0">
                <a:solidFill>
                  <a:srgbClr val="FFFF00"/>
                </a:solidFill>
              </a:rPr>
              <a:t>They</a:t>
            </a:r>
            <a:r>
              <a:rPr lang="cs-CZ" sz="3200" dirty="0" smtClean="0">
                <a:solidFill>
                  <a:srgbClr val="FFFF00"/>
                </a:solidFill>
              </a:rPr>
              <a:t> are </a:t>
            </a:r>
            <a:r>
              <a:rPr lang="cs-CZ" sz="3200" dirty="0" err="1" smtClean="0">
                <a:solidFill>
                  <a:srgbClr val="FFFF00"/>
                </a:solidFill>
              </a:rPr>
              <a:t>watching</a:t>
            </a:r>
            <a:r>
              <a:rPr lang="cs-CZ" sz="3200" dirty="0" smtClean="0">
                <a:solidFill>
                  <a:srgbClr val="FFFF00"/>
                </a:solidFill>
              </a:rPr>
              <a:t> TV </a:t>
            </a:r>
            <a:r>
              <a:rPr lang="cs-CZ" sz="3200" dirty="0" err="1" smtClean="0">
                <a:solidFill>
                  <a:srgbClr val="FFFF00"/>
                </a:solidFill>
              </a:rPr>
              <a:t>now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40768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( </a:t>
            </a:r>
            <a:r>
              <a:rPr lang="cs-CZ" sz="3200" dirty="0" err="1" smtClean="0">
                <a:solidFill>
                  <a:srgbClr val="FF0000"/>
                </a:solidFill>
              </a:rPr>
              <a:t>watch</a:t>
            </a:r>
            <a:r>
              <a:rPr lang="cs-CZ" sz="3200" dirty="0" smtClean="0">
                <a:solidFill>
                  <a:srgbClr val="FF0000"/>
                </a:solidFill>
              </a:rPr>
              <a:t> ) TV </a:t>
            </a:r>
            <a:r>
              <a:rPr lang="cs-CZ" sz="3200" dirty="0" err="1" smtClean="0">
                <a:solidFill>
                  <a:srgbClr val="FF0000"/>
                </a:solidFill>
              </a:rPr>
              <a:t>now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571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2880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3. Jack </a:t>
            </a:r>
            <a:r>
              <a:rPr lang="cs-CZ" sz="3200" dirty="0" err="1" smtClean="0">
                <a:solidFill>
                  <a:srgbClr val="FFFF00"/>
                </a:solidFill>
              </a:rPr>
              <a:t>is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swimming</a:t>
            </a:r>
            <a:r>
              <a:rPr lang="cs-CZ" sz="3200" dirty="0" smtClean="0">
                <a:solidFill>
                  <a:srgbClr val="FFFF00"/>
                </a:solidFill>
              </a:rPr>
              <a:t> in </a:t>
            </a:r>
            <a:r>
              <a:rPr lang="cs-CZ" sz="3200" dirty="0" err="1" smtClean="0">
                <a:solidFill>
                  <a:srgbClr val="FFFF00"/>
                </a:solidFill>
              </a:rPr>
              <a:t>the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river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at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the</a:t>
            </a:r>
            <a:r>
              <a:rPr lang="cs-CZ" sz="3200" dirty="0" smtClean="0">
                <a:solidFill>
                  <a:srgbClr val="FFFF00"/>
                </a:solidFill>
              </a:rPr>
              <a:t> moment.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Jack ( </a:t>
            </a:r>
            <a:r>
              <a:rPr lang="cs-CZ" sz="3200" dirty="0" err="1" smtClean="0">
                <a:solidFill>
                  <a:srgbClr val="FF0000"/>
                </a:solidFill>
              </a:rPr>
              <a:t>swim</a:t>
            </a:r>
            <a:r>
              <a:rPr lang="cs-CZ" sz="3200" dirty="0" smtClean="0">
                <a:solidFill>
                  <a:srgbClr val="FF0000"/>
                </a:solidFill>
              </a:rPr>
              <a:t> ) in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river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moment.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89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53535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4. </a:t>
            </a:r>
            <a:r>
              <a:rPr lang="cs-CZ" sz="3200" dirty="0" err="1" smtClean="0">
                <a:solidFill>
                  <a:srgbClr val="FFFF00"/>
                </a:solidFill>
              </a:rPr>
              <a:t>She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talks</a:t>
            </a:r>
            <a:r>
              <a:rPr lang="cs-CZ" sz="3200" dirty="0" smtClean="0">
                <a:solidFill>
                  <a:srgbClr val="FFFF00"/>
                </a:solidFill>
              </a:rPr>
              <a:t> to her on </a:t>
            </a:r>
            <a:r>
              <a:rPr lang="cs-CZ" sz="3200" dirty="0" err="1" smtClean="0">
                <a:solidFill>
                  <a:srgbClr val="FFFF00"/>
                </a:solidFill>
              </a:rPr>
              <a:t>Mondays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980728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She</a:t>
            </a:r>
            <a:r>
              <a:rPr lang="cs-CZ" sz="3200" dirty="0" smtClean="0">
                <a:solidFill>
                  <a:srgbClr val="FF0000"/>
                </a:solidFill>
              </a:rPr>
              <a:t> ( talk ) to her on </a:t>
            </a:r>
            <a:r>
              <a:rPr lang="cs-CZ" sz="3200" dirty="0" err="1" smtClean="0">
                <a:solidFill>
                  <a:srgbClr val="FF0000"/>
                </a:solidFill>
              </a:rPr>
              <a:t>Mondays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948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5242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boys</a:t>
            </a:r>
            <a:r>
              <a:rPr lang="cs-CZ" sz="3200" dirty="0">
                <a:solidFill>
                  <a:srgbClr val="FF0000"/>
                </a:solidFill>
              </a:rPr>
              <a:t> ( </a:t>
            </a:r>
            <a:r>
              <a:rPr lang="cs-CZ" sz="3200" dirty="0" err="1">
                <a:solidFill>
                  <a:srgbClr val="FF0000"/>
                </a:solidFill>
              </a:rPr>
              <a:t>jump</a:t>
            </a:r>
            <a:r>
              <a:rPr lang="cs-CZ" sz="3200" dirty="0">
                <a:solidFill>
                  <a:srgbClr val="FF0000"/>
                </a:solidFill>
              </a:rPr>
              <a:t> ) to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water</a:t>
            </a:r>
            <a:r>
              <a:rPr lang="cs-CZ" sz="3200" dirty="0">
                <a:solidFill>
                  <a:srgbClr val="FF0000"/>
                </a:solidFill>
              </a:rPr>
              <a:t> in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summer</a:t>
            </a:r>
            <a:r>
              <a:rPr lang="cs-CZ" dirty="0"/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5331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5. </a:t>
            </a:r>
            <a:r>
              <a:rPr lang="cs-CZ" sz="3200" dirty="0" err="1" smtClean="0">
                <a:solidFill>
                  <a:srgbClr val="FFFF00"/>
                </a:solidFill>
              </a:rPr>
              <a:t>The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boys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jump</a:t>
            </a:r>
            <a:r>
              <a:rPr lang="cs-CZ" sz="3200" dirty="0" smtClean="0">
                <a:solidFill>
                  <a:srgbClr val="FFFF00"/>
                </a:solidFill>
              </a:rPr>
              <a:t> to </a:t>
            </a:r>
            <a:r>
              <a:rPr lang="cs-CZ" sz="3200" dirty="0" err="1" smtClean="0">
                <a:solidFill>
                  <a:srgbClr val="FFFF00"/>
                </a:solidFill>
              </a:rPr>
              <a:t>the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water</a:t>
            </a:r>
            <a:r>
              <a:rPr lang="cs-CZ" sz="3200" dirty="0" smtClean="0">
                <a:solidFill>
                  <a:srgbClr val="FFFF00"/>
                </a:solidFill>
              </a:rPr>
              <a:t> in </a:t>
            </a:r>
            <a:r>
              <a:rPr lang="cs-CZ" sz="3200" dirty="0" err="1" smtClean="0">
                <a:solidFill>
                  <a:srgbClr val="FFFF00"/>
                </a:solidFill>
              </a:rPr>
              <a:t>the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summer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99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836712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srgbClr val="FF0000"/>
                </a:solidFill>
              </a:rPr>
              <a:t>Jane and Tony ( do ) </a:t>
            </a:r>
            <a:r>
              <a:rPr lang="cs-CZ" sz="3200" dirty="0" err="1">
                <a:solidFill>
                  <a:srgbClr val="FF0000"/>
                </a:solidFill>
              </a:rPr>
              <a:t>their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homework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now</a:t>
            </a:r>
            <a:r>
              <a:rPr lang="cs-CZ" sz="32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64105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6. Jane and Tony are </a:t>
            </a:r>
            <a:r>
              <a:rPr lang="cs-CZ" sz="3200" dirty="0" err="1" smtClean="0">
                <a:solidFill>
                  <a:srgbClr val="FFFF00"/>
                </a:solidFill>
              </a:rPr>
              <a:t>doing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their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homework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now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57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66690" y="692696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036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54</TotalTime>
  <Words>325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Užití přítomných časů cvičení</vt:lpstr>
      <vt:lpstr>Prezentace aplikace PowerPoint</vt:lpstr>
      <vt:lpstr>Užití přítomných časů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Váš nadpis Tématu</dc:title>
  <dc:creator>pc10</dc:creator>
  <cp:lastModifiedBy>Kyli</cp:lastModifiedBy>
  <cp:revision>11</cp:revision>
  <dcterms:created xsi:type="dcterms:W3CDTF">2011-04-15T13:26:46Z</dcterms:created>
  <dcterms:modified xsi:type="dcterms:W3CDTF">2012-01-22T11:06:34Z</dcterms:modified>
</cp:coreProperties>
</file>