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3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VY_32_INOVACE_04_PRVOUKA 1. ROČNÍK_JARO NA ZAHRADĚ II.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Jaro na zahradě II.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2ADAF9E-AEE9-4EAF-ACCF-22BE64B7B46F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67DF10BD-5FC7-4B8A-9C95-915007DBF822}" type="parTrans" cxnId="{9BEA88DC-68A4-414C-9000-A213335A96B5}">
      <dgm:prSet/>
      <dgm:spPr/>
      <dgm:t>
        <a:bodyPr/>
        <a:lstStyle/>
        <a:p>
          <a:endParaRPr lang="cs-CZ"/>
        </a:p>
      </dgm:t>
    </dgm:pt>
    <dgm:pt modelId="{19E06579-2873-4648-B3CA-14A6CD931B47}" type="sibTrans" cxnId="{9BEA88DC-68A4-414C-9000-A213335A96B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2F9D74C-4C6E-47B4-8D0E-7B5EF1A17F57}" type="pres">
      <dgm:prSet presAssocID="{22ADAF9E-AEE9-4EAF-ACCF-22BE64B7B46F}" presName="vertSpace6" presStyleLbl="node1" presStyleIdx="4" presStyleCnt="6"/>
      <dgm:spPr/>
      <dgm:t>
        <a:bodyPr/>
        <a:lstStyle/>
        <a:p>
          <a:endParaRPr lang="cs-CZ"/>
        </a:p>
      </dgm:t>
    </dgm:pt>
    <dgm:pt modelId="{FC6BBB43-B710-41B7-AFD0-AC3EBC1F36D0}" type="pres">
      <dgm:prSet presAssocID="{22ADAF9E-AEE9-4EAF-ACCF-22BE64B7B46F}" presName="circle6" presStyleLbl="node1" presStyleIdx="5" presStyleCnt="6"/>
      <dgm:spPr/>
      <dgm:t>
        <a:bodyPr/>
        <a:lstStyle/>
        <a:p>
          <a:endParaRPr lang="cs-CZ"/>
        </a:p>
      </dgm:t>
    </dgm:pt>
    <dgm:pt modelId="{10BDF88E-7554-4991-BED9-8406D1F58D37}" type="pres">
      <dgm:prSet presAssocID="{22ADAF9E-AEE9-4EAF-ACCF-22BE64B7B46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4E42C-F821-42E9-98A7-07C6F5C4829B}" type="pres">
      <dgm:prSet presAssocID="{22ADAF9E-AEE9-4EAF-ACCF-22BE64B7B46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E5339-46B5-49E1-970A-AAE8736DB0F5}" type="presOf" srcId="{22ADAF9E-AEE9-4EAF-ACCF-22BE64B7B46F}" destId="{C5B4E42C-F821-42E9-98A7-07C6F5C4829B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D002D49-36DA-4DEC-84FD-97F39A176F1F}" type="presOf" srcId="{22ADAF9E-AEE9-4EAF-ACCF-22BE64B7B46F}" destId="{10BDF88E-7554-4991-BED9-8406D1F58D37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9BEA88DC-68A4-414C-9000-A213335A96B5}" srcId="{757F3AB3-0718-4624-B441-E567A8F0AB56}" destId="{22ADAF9E-AEE9-4EAF-ACCF-22BE64B7B46F}" srcOrd="5" destOrd="0" parTransId="{67DF10BD-5FC7-4B8A-9C95-915007DBF822}" sibTransId="{19E06579-2873-4648-B3CA-14A6CD931B47}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7143D165-03EE-4771-B137-A20DD9939A8E}" type="presParOf" srcId="{333A1088-737F-45CB-B68E-254E46348037}" destId="{C2F9D74C-4C6E-47B4-8D0E-7B5EF1A17F57}" srcOrd="15" destOrd="0" presId="urn:microsoft.com/office/officeart/2005/8/layout/target3"/>
    <dgm:cxn modelId="{C36F4C75-D35F-40F0-B4B9-56A9D603C851}" type="presParOf" srcId="{333A1088-737F-45CB-B68E-254E46348037}" destId="{FC6BBB43-B710-41B7-AFD0-AC3EBC1F36D0}" srcOrd="16" destOrd="0" presId="urn:microsoft.com/office/officeart/2005/8/layout/target3"/>
    <dgm:cxn modelId="{A4968273-0292-475A-9E54-BC5947613A15}" type="presParOf" srcId="{333A1088-737F-45CB-B68E-254E46348037}" destId="{10BDF88E-7554-4991-BED9-8406D1F58D37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AC476522-3FA5-4267-954F-5CA5C95B453A}" type="presParOf" srcId="{333A1088-737F-45CB-B68E-254E46348037}" destId="{C5B4E42C-F821-42E9-98A7-07C6F5C4829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VY_32_INOVACE_04_PRVOUKA 1. ROČNÍK_JARO NA ZAHRADĚ II.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Jaro na zahradě II.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FC6BBB43-B710-41B7-AFD0-AC3EBC1F36D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0BDF88E-7554-4991-BED9-8406D1F58D3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191745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probírané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SEJEME  A  SÁZÍME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2175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Sejeme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13268" y="4052130"/>
            <a:ext cx="106163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hrách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140968"/>
            <a:ext cx="11689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25525" y="1988840"/>
            <a:ext cx="16946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Sázíme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95608" y="3140968"/>
            <a:ext cx="162461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kedluben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4149080"/>
            <a:ext cx="8915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salát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52LT072U\MC900250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36" y="4668379"/>
            <a:ext cx="1756872" cy="132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ZPYOUP7U\MC900234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14554"/>
            <a:ext cx="1776150" cy="153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52LT072U\MC900331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041" y="4451292"/>
            <a:ext cx="136103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ZPYOUP7U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11879"/>
            <a:ext cx="1440160" cy="113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ZAHRADNÍ  NÁŘADÍ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920" y="151948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3069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06511" y="4945368"/>
            <a:ext cx="9557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pilka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2708920"/>
            <a:ext cx="112723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lopata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4945368"/>
            <a:ext cx="10406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hrábě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XALGGBMO\MC900233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56878"/>
            <a:ext cx="1540598" cy="139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XALGGBMO\MP900405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143" y="1491261"/>
            <a:ext cx="2480320" cy="177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onza\AppData\Local\Microsoft\Windows\Temporary Internet Files\Content.IE5\XALGGBMO\MC900234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887" y="3645024"/>
            <a:ext cx="1979691" cy="21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8843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SEJEME  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VRFVF8W7\MC900250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7798"/>
            <a:ext cx="1944216" cy="146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09FQK956\MC900234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57957"/>
            <a:ext cx="2228661" cy="19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VRFVF8W7\MC9002153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836" y="4437112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nza\AppData\Local\Microsoft\Windows\Temporary Internet Files\Content.IE5\WV4D1MHT\MC900214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789040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130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SÁZÍME  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09FQK956\MC900331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836" y="1744723"/>
            <a:ext cx="1360488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CZ67DWI4\MC9002508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854" y="3915867"/>
            <a:ext cx="2417275" cy="214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WV4D1MHT\MC900350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129" y="1916832"/>
            <a:ext cx="890257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onza\AppData\Local\Microsoft\Windows\Temporary Internet Files\Content.IE5\VRFVF8W7\MC9002395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492" y="3951394"/>
            <a:ext cx="1268771" cy="220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19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74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SEJEME  A  SÁZÍME</vt:lpstr>
      <vt:lpstr>ZAHRADNÍ  NÁŘADÍ</vt:lpstr>
      <vt:lpstr>SEJEME  </vt:lpstr>
      <vt:lpstr>SÁZÍME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VY_32_INOVACE_04_PRVOUKA_JARO NA ZAHRADĚ II.</dc:title>
  <dc:creator>Adéla</dc:creator>
  <cp:lastModifiedBy>Černá Adéla</cp:lastModifiedBy>
  <cp:revision>101</cp:revision>
  <dcterms:created xsi:type="dcterms:W3CDTF">2011-08-12T09:27:27Z</dcterms:created>
  <dcterms:modified xsi:type="dcterms:W3CDTF">2012-05-22T14:19:47Z</dcterms:modified>
  <cp:contentStatus/>
</cp:coreProperties>
</file>