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9"/>
  </p:notesMasterIdLst>
  <p:sldIdLst>
    <p:sldId id="257" r:id="rId2"/>
    <p:sldId id="265" r:id="rId3"/>
    <p:sldId id="268" r:id="rId4"/>
    <p:sldId id="258" r:id="rId5"/>
    <p:sldId id="263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VY_32_INOVACE_05_PRVOUKA 1. ROČNÍK_STROMY A KEŘE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Stromy a keře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81778A4-796B-44FE-942B-9E6F8BBE4BDD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FCA2797C-6E6D-4433-AFFE-FC3FE8A13FB9}" type="parTrans" cxnId="{36BD01F2-66E1-4903-9D74-49CE5F677A9C}">
      <dgm:prSet/>
      <dgm:spPr/>
      <dgm:t>
        <a:bodyPr/>
        <a:lstStyle/>
        <a:p>
          <a:endParaRPr lang="cs-CZ"/>
        </a:p>
      </dgm:t>
    </dgm:pt>
    <dgm:pt modelId="{F6A1A315-A765-41C5-B898-B18EE69BA41A}" type="sibTrans" cxnId="{36BD01F2-66E1-4903-9D74-49CE5F677A9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E293E84-92EF-4C25-8D79-32608D0C9966}" type="pres">
      <dgm:prSet presAssocID="{281778A4-796B-44FE-942B-9E6F8BBE4BDD}" presName="vertSpace6" presStyleLbl="node1" presStyleIdx="4" presStyleCnt="6"/>
      <dgm:spPr/>
      <dgm:t>
        <a:bodyPr/>
        <a:lstStyle/>
        <a:p>
          <a:endParaRPr lang="cs-CZ"/>
        </a:p>
      </dgm:t>
    </dgm:pt>
    <dgm:pt modelId="{D75C22B8-3707-4648-95BC-8823170D95EE}" type="pres">
      <dgm:prSet presAssocID="{281778A4-796B-44FE-942B-9E6F8BBE4BDD}" presName="circle6" presStyleLbl="node1" presStyleIdx="5" presStyleCnt="6"/>
      <dgm:spPr/>
      <dgm:t>
        <a:bodyPr/>
        <a:lstStyle/>
        <a:p>
          <a:endParaRPr lang="cs-CZ"/>
        </a:p>
      </dgm:t>
    </dgm:pt>
    <dgm:pt modelId="{25E9334A-7922-4DBB-9EC9-57CD0219AE45}" type="pres">
      <dgm:prSet presAssocID="{281778A4-796B-44FE-942B-9E6F8BBE4BDD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967B9A-0E29-4691-9C99-85E59B5B1799}" type="pres">
      <dgm:prSet presAssocID="{281778A4-796B-44FE-942B-9E6F8BBE4BDD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BD01F2-66E1-4903-9D74-49CE5F677A9C}" srcId="{757F3AB3-0718-4624-B441-E567A8F0AB56}" destId="{281778A4-796B-44FE-942B-9E6F8BBE4BDD}" srcOrd="5" destOrd="0" parTransId="{FCA2797C-6E6D-4433-AFFE-FC3FE8A13FB9}" sibTransId="{F6A1A315-A765-41C5-B898-B18EE69BA41A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83AB6633-CD28-4C26-A07A-16B7C4C23295}" type="presOf" srcId="{281778A4-796B-44FE-942B-9E6F8BBE4BDD}" destId="{25E9334A-7922-4DBB-9EC9-57CD0219AE45}" srcOrd="0" destOrd="0" presId="urn:microsoft.com/office/officeart/2005/8/layout/target3"/>
    <dgm:cxn modelId="{A68F8DC0-1635-4CAE-ACAB-233498784DCB}" type="presOf" srcId="{281778A4-796B-44FE-942B-9E6F8BBE4BDD}" destId="{A4967B9A-0E29-4691-9C99-85E59B5B1799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3917ACF8-E0BB-4FEF-8C47-994164F88D8D}" type="presParOf" srcId="{333A1088-737F-45CB-B68E-254E46348037}" destId="{6E293E84-92EF-4C25-8D79-32608D0C9966}" srcOrd="15" destOrd="0" presId="urn:microsoft.com/office/officeart/2005/8/layout/target3"/>
    <dgm:cxn modelId="{02BC8D24-0429-4413-AE0B-596C1B7D5A81}" type="presParOf" srcId="{333A1088-737F-45CB-B68E-254E46348037}" destId="{D75C22B8-3707-4648-95BC-8823170D95EE}" srcOrd="16" destOrd="0" presId="urn:microsoft.com/office/officeart/2005/8/layout/target3"/>
    <dgm:cxn modelId="{3C8CA328-0289-4DBD-B1DC-CDA35A6BBF76}" type="presParOf" srcId="{333A1088-737F-45CB-B68E-254E46348037}" destId="{25E9334A-7922-4DBB-9EC9-57CD0219AE45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A68EF2B0-265F-40B9-A270-33B7F0A0E8B0}" type="presParOf" srcId="{333A1088-737F-45CB-B68E-254E46348037}" destId="{A4967B9A-0E29-4691-9C99-85E59B5B179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VY_32_INOVACE_05_PRVOUKA 1. ROČNÍK_STROMY A KEŘE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Stromy a keře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D75C22B8-3707-4648-95BC-8823170D95EE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E9334A-7922-4DBB-9EC9-57CD0219AE4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březen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56660813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probírané látky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onza\AppData\Local\Microsoft\Windows\Temporary Internet Files\Content.IE5\AQFF0XA5\MP9004116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76872"/>
            <a:ext cx="3815621" cy="2542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Honza\AppData\Local\Microsoft\Windows\Temporary Internet Files\Content.IE5\QHHIAXFN\MP9002276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800" y="2272502"/>
            <a:ext cx="3755129" cy="247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95736" y="908720"/>
            <a:ext cx="4464684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OVOCNÝ SAD</a:t>
            </a:r>
            <a:endParaRPr lang="cs-CZ" sz="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02921" y="5445224"/>
            <a:ext cx="114486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JARO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22710" y="5437320"/>
            <a:ext cx="11673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ZIMA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071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/>
          </a:bodyPr>
          <a:lstStyle/>
          <a:p>
            <a:r>
              <a:rPr lang="cs-CZ" sz="50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POPIŠ STROM</a:t>
            </a:r>
            <a:endParaRPr lang="cs-CZ" sz="5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88840"/>
            <a:ext cx="5693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onza\AppData\Local\Microsoft\Windows\Temporary Internet Files\Content.IE5\629XRN57\MC90044182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1988840"/>
            <a:ext cx="2944921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071415" y="1606007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listy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100651" y="3404029"/>
            <a:ext cx="101983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větve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71415" y="4365104"/>
            <a:ext cx="112807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kmen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42934" y="2542838"/>
            <a:ext cx="10406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květy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8519" y="5352319"/>
            <a:ext cx="12538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kořeny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88432" cy="11430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POPIŠ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KEŘ</a:t>
            </a:r>
            <a:endParaRPr lang="cs-CZ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58180" y="1988840"/>
            <a:ext cx="5693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05978" y="3717032"/>
            <a:ext cx="101983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větve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78494" y="1996124"/>
            <a:ext cx="104067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květy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805978" y="4725144"/>
            <a:ext cx="125386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kořeny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78494" y="2852936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listy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4" name="Picture 6" descr="C:\Users\Honza\AppData\Local\Microsoft\Windows\Temporary Internet Files\Content.IE5\QHHIAXFN\MC900295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92420"/>
            <a:ext cx="3847400" cy="3086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693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889185"/>
            <a:ext cx="547169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PROMĚNA  VĚTVE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66706" y="2636912"/>
            <a:ext cx="112562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pupen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29633" y="2636912"/>
            <a:ext cx="8483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květ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Honza\AppData\Local\Microsoft\Windows\Temporary Internet Files\Content.IE5\XALGGBMO\MP9003996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750" y="3645024"/>
            <a:ext cx="1536118" cy="1920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Honza\AppData\Local\Microsoft\Windows\Temporary Internet Files\Content.IE5\AQFF0XA5\MP90031564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762719"/>
            <a:ext cx="2236491" cy="159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2645925"/>
            <a:ext cx="8691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plod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7" name="Picture 15" descr="C:\Users\Honza\AppData\Local\Microsoft\Windows\Temporary Internet Files\Content.IE5\629XRN57\MP9004337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98" y="3899755"/>
            <a:ext cx="2318204" cy="1545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Honza\AppData\Local\Microsoft\Windows\Temporary Internet Files\Content.IE5\629XRN57\MC9004358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499" y="3645024"/>
            <a:ext cx="1944216" cy="230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63371" y="2655944"/>
            <a:ext cx="101983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větev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233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594</TotalTime>
  <Words>79</Words>
  <Application>Microsoft Office PowerPoint</Application>
  <PresentationFormat>Předvádění na obrazovce (4:3)</PresentationFormat>
  <Paragraphs>33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POPIŠ STROM</vt:lpstr>
      <vt:lpstr>POPIŠ KEŘ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VY_32_INOVACE_05_PRVOUKA_STROMY A KEŘE</dc:title>
  <dc:creator>Adéla</dc:creator>
  <cp:lastModifiedBy>Černá Adéla</cp:lastModifiedBy>
  <cp:revision>103</cp:revision>
  <dcterms:created xsi:type="dcterms:W3CDTF">2011-08-12T09:27:27Z</dcterms:created>
  <dcterms:modified xsi:type="dcterms:W3CDTF">2012-05-22T14:20:46Z</dcterms:modified>
  <cp:contentStatus/>
</cp:coreProperties>
</file>