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9"/>
  </p:notesMasterIdLst>
  <p:sldIdLst>
    <p:sldId id="257" r:id="rId2"/>
    <p:sldId id="265" r:id="rId3"/>
    <p:sldId id="261" r:id="rId4"/>
    <p:sldId id="267" r:id="rId5"/>
    <p:sldId id="268" r:id="rId6"/>
    <p:sldId id="26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VY_32_INOVACE_06_PRVOUKA 1. ROČNÍK_SVÁTKY JARA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Svátky jara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CE5F3B9-2E9E-43B6-A0B1-798C93D2A3B7}">
      <dgm:prSet/>
      <dgm:spPr/>
      <dgm:t>
        <a:bodyPr/>
        <a:lstStyle/>
        <a:p>
          <a:pPr rtl="0"/>
          <a:r>
            <a:rPr lang="cs-CZ" dirty="0" smtClean="0"/>
            <a:t>Vytvořeno: duben 2012</a:t>
          </a:r>
          <a:endParaRPr lang="cs-CZ" dirty="0"/>
        </a:p>
      </dgm:t>
    </dgm:pt>
    <dgm:pt modelId="{CA34F4F2-8409-4A5F-83D5-2C7939C01EF3}" type="parTrans" cxnId="{E71B5C3C-ABAE-426A-A0E3-C8F4253FBBCC}">
      <dgm:prSet/>
      <dgm:spPr/>
      <dgm:t>
        <a:bodyPr/>
        <a:lstStyle/>
        <a:p>
          <a:endParaRPr lang="cs-CZ"/>
        </a:p>
      </dgm:t>
    </dgm:pt>
    <dgm:pt modelId="{A3BBC960-7533-450E-983A-155E84B6081A}" type="sibTrans" cxnId="{E71B5C3C-ABAE-426A-A0E3-C8F4253FBBC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370BDAB-86B7-46FD-9107-FB53D6BE08B7}" type="pres">
      <dgm:prSet presAssocID="{2CE5F3B9-2E9E-43B6-A0B1-798C93D2A3B7}" presName="vertSpace6" presStyleLbl="node1" presStyleIdx="4" presStyleCnt="6"/>
      <dgm:spPr/>
      <dgm:t>
        <a:bodyPr/>
        <a:lstStyle/>
        <a:p>
          <a:endParaRPr lang="cs-CZ"/>
        </a:p>
      </dgm:t>
    </dgm:pt>
    <dgm:pt modelId="{0D9D6608-3A90-4AF7-B4BF-CB07C6EC9BB1}" type="pres">
      <dgm:prSet presAssocID="{2CE5F3B9-2E9E-43B6-A0B1-798C93D2A3B7}" presName="circle6" presStyleLbl="node1" presStyleIdx="5" presStyleCnt="6"/>
      <dgm:spPr/>
      <dgm:t>
        <a:bodyPr/>
        <a:lstStyle/>
        <a:p>
          <a:endParaRPr lang="cs-CZ"/>
        </a:p>
      </dgm:t>
    </dgm:pt>
    <dgm:pt modelId="{FC70AB15-05A4-48D2-A730-F7C794A352BB}" type="pres">
      <dgm:prSet presAssocID="{2CE5F3B9-2E9E-43B6-A0B1-798C93D2A3B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54487A-C47C-43B4-8039-CD36639F03D5}" type="pres">
      <dgm:prSet presAssocID="{2CE5F3B9-2E9E-43B6-A0B1-798C93D2A3B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1E40FA-E768-4513-8341-45923E02990E}" type="presOf" srcId="{2CE5F3B9-2E9E-43B6-A0B1-798C93D2A3B7}" destId="{C354487A-C47C-43B4-8039-CD36639F03D5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E71B5C3C-ABAE-426A-A0E3-C8F4253FBBCC}" srcId="{757F3AB3-0718-4624-B441-E567A8F0AB56}" destId="{2CE5F3B9-2E9E-43B6-A0B1-798C93D2A3B7}" srcOrd="5" destOrd="0" parTransId="{CA34F4F2-8409-4A5F-83D5-2C7939C01EF3}" sibTransId="{A3BBC960-7533-450E-983A-155E84B6081A}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C73975-FF4C-4A3F-A30F-ABD194B67D59}" type="presOf" srcId="{2CE5F3B9-2E9E-43B6-A0B1-798C93D2A3B7}" destId="{FC70AB15-05A4-48D2-A730-F7C794A352B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41D426C0-4ED6-4290-96D5-9D2061BD8652}" type="presParOf" srcId="{333A1088-737F-45CB-B68E-254E46348037}" destId="{3370BDAB-86B7-46FD-9107-FB53D6BE08B7}" srcOrd="15" destOrd="0" presId="urn:microsoft.com/office/officeart/2005/8/layout/target3"/>
    <dgm:cxn modelId="{B4FC133B-0020-4904-A81D-CF3AB86AD285}" type="presParOf" srcId="{333A1088-737F-45CB-B68E-254E46348037}" destId="{0D9D6608-3A90-4AF7-B4BF-CB07C6EC9BB1}" srcOrd="16" destOrd="0" presId="urn:microsoft.com/office/officeart/2005/8/layout/target3"/>
    <dgm:cxn modelId="{A56218D4-77D1-408E-B620-6ED9771AF681}" type="presParOf" srcId="{333A1088-737F-45CB-B68E-254E46348037}" destId="{FC70AB15-05A4-48D2-A730-F7C794A352B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7DDB3A55-550A-4447-8AF9-CC812FAEF184}" type="presParOf" srcId="{333A1088-737F-45CB-B68E-254E46348037}" destId="{C354487A-C47C-43B4-8039-CD36639F03D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VY_32_INOVACE_06_PRVOUKA 1. ROČNÍK_SVÁTKY JARA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Svátky jara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0D9D6608-3A90-4AF7-B4BF-CB07C6EC9BB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C70AB15-05A4-48D2-A730-F7C794A352B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161803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probírané látky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vhodná vycházka do přírody.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SVÁTKY JARA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920" y="151948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3069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27584" y="2185700"/>
            <a:ext cx="283621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VÁNOCE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33658" y="3899454"/>
            <a:ext cx="34868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VELIKONOCE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2" descr="C:\Users\Honza\AppData\Local\Microsoft\Windows\Temporary Internet Files\Content.IE5\629XRN57\MP9004490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355" y="1492192"/>
            <a:ext cx="2492575" cy="209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XALGGBMO\MP9004491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743" y="3588724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1340768"/>
            <a:ext cx="5465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SVÁTKY  JARA  JSOU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708920"/>
            <a:ext cx="46142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_ L _ K _ N _ C _ 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0601" y="4045263"/>
            <a:ext cx="81558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Malují se ___________________ 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Users\Honza\AppData\Local\Microsoft\Windows\Temporary Internet Files\Content.IE5\AQFF0XA5\MC900343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941168"/>
            <a:ext cx="1872208" cy="152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14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556792"/>
            <a:ext cx="50289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  DĚLAJÍ  KLUCI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6210" y="3933056"/>
            <a:ext cx="66577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Kluci  pletou   P _ M L _ Z _ Y.</a:t>
            </a:r>
            <a:endParaRPr lang="cs-CZ" dirty="0"/>
          </a:p>
        </p:txBody>
      </p:sp>
      <p:pic>
        <p:nvPicPr>
          <p:cNvPr id="3078" name="Picture 6" descr="C:\Users\Honza\AppData\Local\Microsoft\Windows\Temporary Internet Files\Content.IE5\629XRN57\MC900444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35557"/>
            <a:ext cx="1830328" cy="237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54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484784"/>
            <a:ext cx="52565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  DĚLAJÍ  HOLKY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0584" y="3356992"/>
            <a:ext cx="64522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Holky  pečou   B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 Á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/>
          </a:p>
        </p:txBody>
      </p:sp>
      <p:pic>
        <p:nvPicPr>
          <p:cNvPr id="4098" name="Picture 2" descr="C:\Users\Honza\AppData\Local\Microsoft\Windows\Temporary Internet Files\Content.IE5\629XRN57\MC900194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677" y="4221088"/>
            <a:ext cx="2839850" cy="227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7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555</TotalTime>
  <Words>106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SVÁTKY JARA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VY_32_INOVACE_06_SVÁTKY JARA</dc:title>
  <dc:creator>Adéla</dc:creator>
  <cp:lastModifiedBy>Černá Adéla</cp:lastModifiedBy>
  <cp:revision>99</cp:revision>
  <dcterms:created xsi:type="dcterms:W3CDTF">2011-08-12T09:27:27Z</dcterms:created>
  <dcterms:modified xsi:type="dcterms:W3CDTF">2012-05-22T14:21:43Z</dcterms:modified>
  <cp:contentStatus/>
</cp:coreProperties>
</file>