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84" r:id="rId1"/>
  </p:sldMasterIdLst>
  <p:notesMasterIdLst>
    <p:notesMasterId r:id="rId9"/>
  </p:notesMasterIdLst>
  <p:sldIdLst>
    <p:sldId id="257" r:id="rId2"/>
    <p:sldId id="265" r:id="rId3"/>
    <p:sldId id="261" r:id="rId4"/>
    <p:sldId id="267" r:id="rId5"/>
    <p:sldId id="269" r:id="rId6"/>
    <p:sldId id="268" r:id="rId7"/>
    <p:sldId id="266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45" autoAdjust="0"/>
    <p:restoredTop sz="94660"/>
  </p:normalViewPr>
  <p:slideViewPr>
    <p:cSldViewPr>
      <p:cViewPr varScale="1">
        <p:scale>
          <a:sx n="87" d="100"/>
          <a:sy n="87" d="100"/>
        </p:scale>
        <p:origin x="-148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VY_32_INOVACE_07_PRVOUKA 1. ROČNÍK_JARNÍ HRY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Adéla Černá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Jarní hry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1DDE6570-3E3E-4E88-9DFE-EE7948AE9893}">
      <dgm:prSet/>
      <dgm:spPr/>
      <dgm:t>
        <a:bodyPr/>
        <a:lstStyle/>
        <a:p>
          <a:pPr rtl="0"/>
          <a:r>
            <a:rPr lang="cs-CZ" dirty="0" smtClean="0"/>
            <a:t>Vytvořeno</a:t>
          </a:r>
          <a:r>
            <a:rPr lang="cs-CZ" smtClean="0"/>
            <a:t>: duben 2012</a:t>
          </a:r>
          <a:endParaRPr lang="cs-CZ" dirty="0"/>
        </a:p>
      </dgm:t>
    </dgm:pt>
    <dgm:pt modelId="{682657FB-3989-48EB-9272-FDEA49855399}" type="parTrans" cxnId="{A1E070EC-30E9-46D9-A6A2-34357EB32ACD}">
      <dgm:prSet/>
      <dgm:spPr/>
      <dgm:t>
        <a:bodyPr/>
        <a:lstStyle/>
        <a:p>
          <a:endParaRPr lang="cs-CZ"/>
        </a:p>
      </dgm:t>
    </dgm:pt>
    <dgm:pt modelId="{E117F636-120B-45B4-AD55-D6BACF3FADB8}" type="sibTrans" cxnId="{A1E070EC-30E9-46D9-A6A2-34357EB32AC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8AA6E785-EF17-4B7C-A50C-44F0505FF20B}" type="pres">
      <dgm:prSet presAssocID="{1DDE6570-3E3E-4E88-9DFE-EE7948AE9893}" presName="vertSpace6" presStyleLbl="node1" presStyleIdx="4" presStyleCnt="6"/>
      <dgm:spPr/>
      <dgm:t>
        <a:bodyPr/>
        <a:lstStyle/>
        <a:p>
          <a:endParaRPr lang="cs-CZ"/>
        </a:p>
      </dgm:t>
    </dgm:pt>
    <dgm:pt modelId="{BB417BDF-260E-4EC3-920A-370883516A17}" type="pres">
      <dgm:prSet presAssocID="{1DDE6570-3E3E-4E88-9DFE-EE7948AE9893}" presName="circle6" presStyleLbl="node1" presStyleIdx="5" presStyleCnt="6"/>
      <dgm:spPr/>
      <dgm:t>
        <a:bodyPr/>
        <a:lstStyle/>
        <a:p>
          <a:endParaRPr lang="cs-CZ"/>
        </a:p>
      </dgm:t>
    </dgm:pt>
    <dgm:pt modelId="{3F64FC7E-AD8B-4259-88DD-A7E0E672681D}" type="pres">
      <dgm:prSet presAssocID="{1DDE6570-3E3E-4E88-9DFE-EE7948AE9893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7BD29D-892A-4591-894B-7C468DBAEC9B}" type="pres">
      <dgm:prSet presAssocID="{1DDE6570-3E3E-4E88-9DFE-EE7948AE9893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1E070EC-30E9-46D9-A6A2-34357EB32ACD}" srcId="{757F3AB3-0718-4624-B441-E567A8F0AB56}" destId="{1DDE6570-3E3E-4E88-9DFE-EE7948AE9893}" srcOrd="5" destOrd="0" parTransId="{682657FB-3989-48EB-9272-FDEA49855399}" sibTransId="{E117F636-120B-45B4-AD55-D6BACF3FADB8}"/>
    <dgm:cxn modelId="{031442CC-0A1A-42FF-B5AA-0DD4C5FE39F7}" type="presOf" srcId="{1DDE6570-3E3E-4E88-9DFE-EE7948AE9893}" destId="{0E7BD29D-892A-4591-894B-7C468DBAEC9B}" srcOrd="1" destOrd="0" presId="urn:microsoft.com/office/officeart/2005/8/layout/target3"/>
    <dgm:cxn modelId="{2773EC6B-2E81-427C-B890-39B61335EF51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E37952A-8D07-47E3-B1B2-7858F3F8DAF8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B0EF732-34B2-4E02-9E76-F7D7B9D1D022}" type="presOf" srcId="{D1D4F407-5343-4D3F-B5B9-D407B03CAEB4}" destId="{AED2198E-93D5-4001-81B4-73124B309672}" srcOrd="1" destOrd="0" presId="urn:microsoft.com/office/officeart/2005/8/layout/target3"/>
    <dgm:cxn modelId="{5B7B66DE-1C23-4C83-8B10-F6A0009FD3B6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A8A9A49-8213-4E5F-9121-76F1B9FDC677}" type="presOf" srcId="{1DDE6570-3E3E-4E88-9DFE-EE7948AE9893}" destId="{3F64FC7E-AD8B-4259-88DD-A7E0E672681D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4BF4683-FD2F-4A8A-9E7B-2F438CA2FACE}" type="presOf" srcId="{757F3AB3-0718-4624-B441-E567A8F0AB56}" destId="{333A1088-737F-45CB-B68E-254E46348037}" srcOrd="0" destOrd="0" presId="urn:microsoft.com/office/officeart/2005/8/layout/target3"/>
    <dgm:cxn modelId="{64DF7FB4-F07B-4A69-B468-35247763BEF0}" type="presOf" srcId="{D1B46980-6531-4606-95E6-44980827E919}" destId="{2BE915AB-18AA-4053-B92C-3BFC9ED204BB}" srcOrd="1" destOrd="0" presId="urn:microsoft.com/office/officeart/2005/8/layout/target3"/>
    <dgm:cxn modelId="{DA3EE670-C092-43B3-946F-0112A6DE8FF7}" type="presOf" srcId="{D8197B8C-B260-4A16-BDF4-0947B075E274}" destId="{5A5FFA88-C948-4069-8E93-59FA12366E83}" srcOrd="1" destOrd="0" presId="urn:microsoft.com/office/officeart/2005/8/layout/target3"/>
    <dgm:cxn modelId="{10EF3C4E-3848-4559-8866-751A3F76BAE3}" type="presOf" srcId="{B651F6E3-6281-48DB-9319-2AEAFDAE7572}" destId="{619D679B-A015-4ECF-8348-D1034C574F40}" srcOrd="0" destOrd="0" presId="urn:microsoft.com/office/officeart/2005/8/layout/target3"/>
    <dgm:cxn modelId="{B0D47932-40BB-47F3-8FD3-1062B8AE36B0}" type="presOf" srcId="{B651F6E3-6281-48DB-9319-2AEAFDAE7572}" destId="{6BB5E863-4638-4E1D-BFDE-399D028AC4ED}" srcOrd="1" destOrd="0" presId="urn:microsoft.com/office/officeart/2005/8/layout/target3"/>
    <dgm:cxn modelId="{BBDF84C2-58C3-403C-B7C8-5A0B31900B08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A42CA2E-AEF3-4657-8E41-AFEA93453B36}" type="presOf" srcId="{4C35D32F-0EAB-4CD7-82EE-45574DC2A586}" destId="{890E4F0B-2866-4A3F-A3C7-2A14B1797930}" srcOrd="1" destOrd="0" presId="urn:microsoft.com/office/officeart/2005/8/layout/target3"/>
    <dgm:cxn modelId="{E642AB49-6478-4DFE-9FF1-51916AC6AAFD}" type="presParOf" srcId="{333A1088-737F-45CB-B68E-254E46348037}" destId="{F5ABB229-8D3B-4694-996A-96F23CF14429}" srcOrd="0" destOrd="0" presId="urn:microsoft.com/office/officeart/2005/8/layout/target3"/>
    <dgm:cxn modelId="{DA65F393-5660-46D2-A8BC-A11770AF4864}" type="presParOf" srcId="{333A1088-737F-45CB-B68E-254E46348037}" destId="{F41139FD-01EE-4571-8B17-4FB00FC51163}" srcOrd="1" destOrd="0" presId="urn:microsoft.com/office/officeart/2005/8/layout/target3"/>
    <dgm:cxn modelId="{06A38326-B60C-4B4D-94AB-21C99298D158}" type="presParOf" srcId="{333A1088-737F-45CB-B68E-254E46348037}" destId="{D005CE8C-CC26-4C3E-AC11-E15060ECD759}" srcOrd="2" destOrd="0" presId="urn:microsoft.com/office/officeart/2005/8/layout/target3"/>
    <dgm:cxn modelId="{1134080E-6C41-4A6D-985D-3EC24C403CD1}" type="presParOf" srcId="{333A1088-737F-45CB-B68E-254E46348037}" destId="{2C702D82-9B77-49B7-9568-BB8EB47C3372}" srcOrd="3" destOrd="0" presId="urn:microsoft.com/office/officeart/2005/8/layout/target3"/>
    <dgm:cxn modelId="{4F1CA5D6-F3CB-4DF9-BD2E-6656625E8EEA}" type="presParOf" srcId="{333A1088-737F-45CB-B68E-254E46348037}" destId="{A52A0455-90FF-4808-ABD0-F02540D31D5A}" srcOrd="4" destOrd="0" presId="urn:microsoft.com/office/officeart/2005/8/layout/target3"/>
    <dgm:cxn modelId="{FE2C01D9-CC69-4239-8E0B-8F4592663844}" type="presParOf" srcId="{333A1088-737F-45CB-B68E-254E46348037}" destId="{6140AFEC-043D-4C43-A2F9-D0F5331DF3A3}" srcOrd="5" destOrd="0" presId="urn:microsoft.com/office/officeart/2005/8/layout/target3"/>
    <dgm:cxn modelId="{81B787D4-C191-4DA4-9873-E40944247E22}" type="presParOf" srcId="{333A1088-737F-45CB-B68E-254E46348037}" destId="{9358AC05-5D7D-4327-9F80-1AD486AEA664}" srcOrd="6" destOrd="0" presId="urn:microsoft.com/office/officeart/2005/8/layout/target3"/>
    <dgm:cxn modelId="{322DA52F-B54E-4228-BD2C-63AFE5BCCD62}" type="presParOf" srcId="{333A1088-737F-45CB-B68E-254E46348037}" destId="{313FC574-E1CD-4FB4-B054-0B805CE0447D}" srcOrd="7" destOrd="0" presId="urn:microsoft.com/office/officeart/2005/8/layout/target3"/>
    <dgm:cxn modelId="{76377943-4D4D-4C16-89B6-C09BB7472FD7}" type="presParOf" srcId="{333A1088-737F-45CB-B68E-254E46348037}" destId="{619D679B-A015-4ECF-8348-D1034C574F40}" srcOrd="8" destOrd="0" presId="urn:microsoft.com/office/officeart/2005/8/layout/target3"/>
    <dgm:cxn modelId="{A1A67EC2-E408-4E28-9F72-D9ECFA736A0D}" type="presParOf" srcId="{333A1088-737F-45CB-B68E-254E46348037}" destId="{322283A8-4A27-4CDA-BAE3-F381106A9174}" srcOrd="9" destOrd="0" presId="urn:microsoft.com/office/officeart/2005/8/layout/target3"/>
    <dgm:cxn modelId="{E58A21DC-CB00-42E1-AF4D-37F0C8EDE5E4}" type="presParOf" srcId="{333A1088-737F-45CB-B68E-254E46348037}" destId="{FFC9F71D-1B4F-4AD9-A4A6-86ADEFC8AF5C}" srcOrd="10" destOrd="0" presId="urn:microsoft.com/office/officeart/2005/8/layout/target3"/>
    <dgm:cxn modelId="{259D65F9-E91D-4C6C-8562-7C279B0D9E7F}" type="presParOf" srcId="{333A1088-737F-45CB-B68E-254E46348037}" destId="{25B08C86-7E15-44DC-BE7F-FFB55DD49D12}" srcOrd="11" destOrd="0" presId="urn:microsoft.com/office/officeart/2005/8/layout/target3"/>
    <dgm:cxn modelId="{4D37DC93-FC63-4349-BA6A-58FB795F5A60}" type="presParOf" srcId="{333A1088-737F-45CB-B68E-254E46348037}" destId="{76644BE8-9D7C-4C09-B250-3D10AF48CBB7}" srcOrd="12" destOrd="0" presId="urn:microsoft.com/office/officeart/2005/8/layout/target3"/>
    <dgm:cxn modelId="{888EC16B-1D8B-4E1C-8826-F927976E30D8}" type="presParOf" srcId="{333A1088-737F-45CB-B68E-254E46348037}" destId="{EE85B701-7295-41C0-BA7A-34D3756A2AE6}" srcOrd="13" destOrd="0" presId="urn:microsoft.com/office/officeart/2005/8/layout/target3"/>
    <dgm:cxn modelId="{C9E66D0D-9800-4192-BB71-A6EEAE9F983C}" type="presParOf" srcId="{333A1088-737F-45CB-B68E-254E46348037}" destId="{8BEBB6EC-1DAA-4CAC-8A25-BC0FCBD5DBD5}" srcOrd="14" destOrd="0" presId="urn:microsoft.com/office/officeart/2005/8/layout/target3"/>
    <dgm:cxn modelId="{992C0EBE-1DA9-47C0-A0FD-9375DE2B8FDC}" type="presParOf" srcId="{333A1088-737F-45CB-B68E-254E46348037}" destId="{8AA6E785-EF17-4B7C-A50C-44F0505FF20B}" srcOrd="15" destOrd="0" presId="urn:microsoft.com/office/officeart/2005/8/layout/target3"/>
    <dgm:cxn modelId="{E16D1F01-8E97-4F62-A6EE-12D3DE358174}" type="presParOf" srcId="{333A1088-737F-45CB-B68E-254E46348037}" destId="{BB417BDF-260E-4EC3-920A-370883516A17}" srcOrd="16" destOrd="0" presId="urn:microsoft.com/office/officeart/2005/8/layout/target3"/>
    <dgm:cxn modelId="{9DD71D1F-7300-4F38-BE72-25AA262BEAA6}" type="presParOf" srcId="{333A1088-737F-45CB-B68E-254E46348037}" destId="{3F64FC7E-AD8B-4259-88DD-A7E0E672681D}" srcOrd="17" destOrd="0" presId="urn:microsoft.com/office/officeart/2005/8/layout/target3"/>
    <dgm:cxn modelId="{3CD0FE25-6EAA-495F-B11F-4E044892F448}" type="presParOf" srcId="{333A1088-737F-45CB-B68E-254E46348037}" destId="{AED2198E-93D5-4001-81B4-73124B309672}" srcOrd="18" destOrd="0" presId="urn:microsoft.com/office/officeart/2005/8/layout/target3"/>
    <dgm:cxn modelId="{0C92C671-C775-4BE2-AA77-D6CC8D49E0A7}" type="presParOf" srcId="{333A1088-737F-45CB-B68E-254E46348037}" destId="{2BE915AB-18AA-4053-B92C-3BFC9ED204BB}" srcOrd="19" destOrd="0" presId="urn:microsoft.com/office/officeart/2005/8/layout/target3"/>
    <dgm:cxn modelId="{3B6146DE-31A5-434D-8705-C771541957F8}" type="presParOf" srcId="{333A1088-737F-45CB-B68E-254E46348037}" destId="{6BB5E863-4638-4E1D-BFDE-399D028AC4ED}" srcOrd="20" destOrd="0" presId="urn:microsoft.com/office/officeart/2005/8/layout/target3"/>
    <dgm:cxn modelId="{12639699-95A5-433B-A634-52C303237A5E}" type="presParOf" srcId="{333A1088-737F-45CB-B68E-254E46348037}" destId="{5A5FFA88-C948-4069-8E93-59FA12366E83}" srcOrd="21" destOrd="0" presId="urn:microsoft.com/office/officeart/2005/8/layout/target3"/>
    <dgm:cxn modelId="{1F593C37-452D-4B47-A629-E931FC33C0EF}" type="presParOf" srcId="{333A1088-737F-45CB-B68E-254E46348037}" destId="{890E4F0B-2866-4A3F-A3C7-2A14B1797930}" srcOrd="22" destOrd="0" presId="urn:microsoft.com/office/officeart/2005/8/layout/target3"/>
    <dgm:cxn modelId="{A3E7F8D6-6D07-4B3D-B276-8AD243E996CA}" type="presParOf" srcId="{333A1088-737F-45CB-B68E-254E46348037}" destId="{0E7BD29D-892A-4591-894B-7C468DBAEC9B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ZŠ Týnec nad Labem</a:t>
          </a:r>
          <a:endParaRPr lang="cs-CZ" sz="14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Adéla Černá</a:t>
          </a:r>
          <a:endParaRPr lang="cs-CZ" sz="14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VY_32_INOVACE_07_PRVOUKA 1. ROČNÍK_JARNÍ HRY</a:t>
          </a:r>
          <a:endParaRPr lang="cs-CZ" sz="14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Jarní hry</a:t>
          </a:r>
          <a:endParaRPr lang="cs-CZ" sz="1400" kern="1200" dirty="0"/>
        </a:p>
      </dsp:txBody>
      <dsp:txXfrm>
        <a:off x="1273857" y="955392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CZ.1.07/1.4.00/21.1921</a:t>
          </a:r>
          <a:endParaRPr lang="cs-CZ" sz="1400" kern="1200" dirty="0"/>
        </a:p>
      </dsp:txBody>
      <dsp:txXfrm>
        <a:off x="1273857" y="1273857"/>
        <a:ext cx="5350878" cy="318465"/>
      </dsp:txXfrm>
    </dsp:sp>
    <dsp:sp modelId="{BB417BDF-260E-4EC3-920A-370883516A17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3F64FC7E-AD8B-4259-88DD-A7E0E672681D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Vytvořeno</a:t>
          </a:r>
          <a:r>
            <a:rPr lang="cs-CZ" sz="1400" kern="1200" smtClean="0"/>
            <a:t>: duben 2012</a:t>
          </a:r>
          <a:endParaRPr lang="cs-CZ" sz="14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95DFDF7-7528-44EC-A9F4-C20CAE8988AA}" type="datetimeFigureOut">
              <a:rPr lang="cs-CZ" smtClean="0"/>
              <a:t>22.5.2012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26DB6BD-7A53-41E2-A79B-503A76EDED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94877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52117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57917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41002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81879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95812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17212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57317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05024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71817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4761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96589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95344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85" r:id="rId1"/>
    <p:sldLayoutId id="2147484286" r:id="rId2"/>
    <p:sldLayoutId id="2147484287" r:id="rId3"/>
    <p:sldLayoutId id="2147484288" r:id="rId4"/>
    <p:sldLayoutId id="2147484289" r:id="rId5"/>
    <p:sldLayoutId id="2147484290" r:id="rId6"/>
    <p:sldLayoutId id="2147484291" r:id="rId7"/>
    <p:sldLayoutId id="2147484292" r:id="rId8"/>
    <p:sldLayoutId id="2147484293" r:id="rId9"/>
    <p:sldLayoutId id="2147484294" r:id="rId10"/>
    <p:sldLayoutId id="21474842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773676563"/>
              </p:ext>
            </p:extLst>
          </p:nvPr>
        </p:nvGraphicFramePr>
        <p:xfrm>
          <a:off x="2195736" y="988718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4823818"/>
            <a:ext cx="5407152" cy="10454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8781" y="1268760"/>
            <a:ext cx="1592995" cy="2214116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ANOTACE</a:t>
            </a:r>
            <a:endParaRPr lang="cs-CZ" b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4000" dirty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Prezentace je určena žákům </a:t>
            </a:r>
            <a:r>
              <a:rPr lang="cs-CZ" sz="40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1. </a:t>
            </a:r>
            <a:r>
              <a:rPr lang="cs-CZ" sz="4000" dirty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ročníku ZŠ a je vhodná pro interaktivní tabuli</a:t>
            </a:r>
            <a:r>
              <a:rPr lang="cs-CZ" sz="40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4000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dirty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Slouží </a:t>
            </a:r>
            <a:r>
              <a:rPr lang="cs-CZ" sz="400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k </a:t>
            </a:r>
            <a:r>
              <a:rPr lang="cs-CZ" sz="400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opakování probrané </a:t>
            </a:r>
            <a:r>
              <a:rPr lang="cs-CZ" sz="4000" dirty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látky</a:t>
            </a:r>
            <a:r>
              <a:rPr lang="cs-CZ" sz="40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sz="40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Je vhodná vycházka do přírody.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59105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620688"/>
            <a:ext cx="6512511" cy="1143000"/>
          </a:xfrm>
        </p:spPr>
        <p:txBody>
          <a:bodyPr>
            <a:noAutofit/>
          </a:bodyPr>
          <a:lstStyle/>
          <a:p>
            <a:r>
              <a:rPr lang="cs-CZ" sz="40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JARNÍ  HRY</a:t>
            </a:r>
            <a:endParaRPr lang="cs-CZ" sz="4000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503920" y="1519481"/>
            <a:ext cx="7467600" cy="487375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40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4000" dirty="0">
              <a:latin typeface="Times New Roman" pitchFamily="18" charset="0"/>
              <a:cs typeface="Times New Roman" pitchFamily="18" charset="0"/>
            </a:endParaRPr>
          </a:p>
          <a:p>
            <a:pPr lvl="2"/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773069" y="270892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pic>
        <p:nvPicPr>
          <p:cNvPr id="1026" name="Picture 2" descr="C:\Users\Honza\AppData\Local\Microsoft\Windows\Temporary Internet Files\Content.IE5\ZPYOUP7U\MC90023205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470683"/>
            <a:ext cx="1991762" cy="14229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Honza\AppData\Local\Microsoft\Windows\Temporary Internet Files\Content.IE5\1KZEBFE4\MC90035524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4013" y="3104447"/>
            <a:ext cx="1418456" cy="1418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C:\Users\Honza\AppData\Local\Microsoft\Windows\Temporary Internet Files\Content.IE5\52LT072U\MC90023206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6196" y="4878063"/>
            <a:ext cx="1871662" cy="1712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115616" y="2001034"/>
            <a:ext cx="347563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Cvrkání kuliček</a:t>
            </a:r>
            <a:endParaRPr lang="cs-CZ" sz="4000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144751" y="3467964"/>
            <a:ext cx="341792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Skákání panáka</a:t>
            </a:r>
            <a:endParaRPr lang="cs-CZ" sz="4000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115616" y="5312609"/>
            <a:ext cx="293541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Hraní fotbalu</a:t>
            </a:r>
            <a:endParaRPr lang="cs-CZ" sz="4000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58726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411760" y="1340768"/>
            <a:ext cx="465762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NA  ČEM  JEZDÍME</a:t>
            </a:r>
            <a:endParaRPr lang="cs-CZ" sz="4000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54679" y="2708920"/>
            <a:ext cx="179408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Na kole</a:t>
            </a:r>
            <a:endParaRPr lang="cs-CZ" sz="4000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54679" y="4031144"/>
            <a:ext cx="340332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Na koloběžce</a:t>
            </a:r>
            <a:endParaRPr lang="cs-CZ" sz="4000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152122" y="5373216"/>
            <a:ext cx="531427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Na kolečkových bruslích</a:t>
            </a:r>
            <a:endParaRPr lang="cs-CZ" sz="4000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Users\Honza\AppData\Local\Microsoft\Windows\Temporary Internet Files\Content.IE5\ZPYOUP7U\MC90019773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2368874"/>
            <a:ext cx="1334377" cy="11960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Honza\AppData\Local\Microsoft\Windows\Temporary Internet Files\Content.IE5\7WKOA846\MC90039095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629002"/>
            <a:ext cx="1502374" cy="15121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Honza\AppData\Local\Microsoft\Windows\Temporary Internet Files\Content.IE5\ZPYOUP7U\MC90023260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9382" y="4996131"/>
            <a:ext cx="1368152" cy="1462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261450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23728" y="1484784"/>
            <a:ext cx="422583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NEBEZPEČÍ  HER</a:t>
            </a:r>
            <a:endParaRPr lang="cs-CZ" sz="4000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971600" y="2649106"/>
            <a:ext cx="143821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Úrazy</a:t>
            </a:r>
            <a:endParaRPr lang="cs-CZ" sz="4000" dirty="0">
              <a:solidFill>
                <a:srgbClr val="7030A0"/>
              </a:solidFill>
            </a:endParaRPr>
          </a:p>
        </p:txBody>
      </p:sp>
      <p:pic>
        <p:nvPicPr>
          <p:cNvPr id="4" name="Picture 2" descr="C:\Users\Honza\AppData\Local\Microsoft\Windows\Temporary Internet Files\Content.IE5\ZPYOUP7U\MC90019774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3576" y="2349690"/>
            <a:ext cx="1886139" cy="13067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1044855" y="4293096"/>
            <a:ext cx="5298245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Nezapomeň mít na hlavě</a:t>
            </a:r>
            <a:endParaRPr lang="cs-CZ" sz="4000" dirty="0">
              <a:solidFill>
                <a:srgbClr val="7030A0"/>
              </a:solidFill>
            </a:endParaRPr>
          </a:p>
        </p:txBody>
      </p:sp>
      <p:pic>
        <p:nvPicPr>
          <p:cNvPr id="4099" name="Picture 3" descr="C:\Users\Honza\AppData\Local\Microsoft\Windows\Temporary Internet Files\Content.IE5\1KZEBFE4\MP90040548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098596"/>
            <a:ext cx="1584176" cy="11315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717112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07704" y="1412776"/>
            <a:ext cx="503054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S  ČÍM  SI  HRAJEME</a:t>
            </a:r>
            <a:endParaRPr lang="cs-CZ" sz="4000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356209" y="2636912"/>
            <a:ext cx="199445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S míčem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768856" y="3878147"/>
            <a:ext cx="293541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Se švihadlem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341045" y="5305645"/>
            <a:ext cx="367440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Uvíjíme věneček</a:t>
            </a:r>
            <a:endParaRPr lang="cs-CZ" dirty="0">
              <a:solidFill>
                <a:srgbClr val="7030A0"/>
              </a:solidFill>
            </a:endParaRPr>
          </a:p>
        </p:txBody>
      </p:sp>
      <p:pic>
        <p:nvPicPr>
          <p:cNvPr id="3074" name="Picture 2" descr="C:\Users\Honza\AppData\Local\Microsoft\Windows\Temporary Internet Files\Content.IE5\7WKOA846\MC90044055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0827" y="2120662"/>
            <a:ext cx="938894" cy="1473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Honza\AppData\Local\Microsoft\Windows\Temporary Internet Files\Content.IE5\52LT072U\MC90023204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6715" y="3603368"/>
            <a:ext cx="1440160" cy="1257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Honza\AppData\Local\Microsoft\Windows\Temporary Internet Files\Content.IE5\ZPYOUP7U\MP90034172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9721" y="5287264"/>
            <a:ext cx="1987074" cy="14174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655451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4000" b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7467600" cy="4873752"/>
          </a:xfrm>
        </p:spPr>
        <p:txBody>
          <a:bodyPr>
            <a:normAutofit/>
          </a:bodyPr>
          <a:lstStyle/>
          <a:p>
            <a:r>
              <a:rPr lang="cs-CZ" sz="2000" dirty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http://microsoft.com</a:t>
            </a:r>
          </a:p>
        </p:txBody>
      </p:sp>
    </p:spTree>
    <p:extLst>
      <p:ext uri="{BB962C8B-B14F-4D97-AF65-F5344CB8AC3E}">
        <p14:creationId xmlns:p14="http://schemas.microsoft.com/office/powerpoint/2010/main" val="3568400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590</TotalTime>
  <Words>92</Words>
  <Application>Microsoft Office PowerPoint</Application>
  <PresentationFormat>Předvádění na obrazovce (4:3)</PresentationFormat>
  <Paragraphs>28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JARNÍ  HRY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VY_32_INOVACE_07_PRVOUKA 1. ROČNÍK_JARNÍ HRY</dc:title>
  <dc:creator>Adéla</dc:creator>
  <cp:lastModifiedBy>Černá Adéla</cp:lastModifiedBy>
  <cp:revision>105</cp:revision>
  <dcterms:created xsi:type="dcterms:W3CDTF">2011-08-12T09:27:27Z</dcterms:created>
  <dcterms:modified xsi:type="dcterms:W3CDTF">2012-05-22T14:22:34Z</dcterms:modified>
  <cp:contentStatus/>
</cp:coreProperties>
</file>