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1"/>
  </p:notesMasterIdLst>
  <p:sldIdLst>
    <p:sldId id="257" r:id="rId2"/>
    <p:sldId id="265" r:id="rId3"/>
    <p:sldId id="261" r:id="rId4"/>
    <p:sldId id="267" r:id="rId5"/>
    <p:sldId id="269" r:id="rId6"/>
    <p:sldId id="268" r:id="rId7"/>
    <p:sldId id="270" r:id="rId8"/>
    <p:sldId id="27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VY_32_INOVACE_09_PRVOUKA 1. ROČNÍK_DVANÁCT MĚSÍCŮ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Dvanáct měsíců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DA72583-DD95-4AA4-BB9E-99A8482F6974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duben 2012</a:t>
          </a:r>
          <a:endParaRPr lang="cs-CZ" dirty="0"/>
        </a:p>
      </dgm:t>
    </dgm:pt>
    <dgm:pt modelId="{683DAA39-1A93-4E01-B4FA-5F64704E1B7A}" type="parTrans" cxnId="{399A7940-2797-4FB9-ACA8-96D16151E3B2}">
      <dgm:prSet/>
      <dgm:spPr/>
      <dgm:t>
        <a:bodyPr/>
        <a:lstStyle/>
        <a:p>
          <a:endParaRPr lang="cs-CZ"/>
        </a:p>
      </dgm:t>
    </dgm:pt>
    <dgm:pt modelId="{A31FBEBF-9E9F-4D9E-A86D-70F46BB3D612}" type="sibTrans" cxnId="{399A7940-2797-4FB9-ACA8-96D16151E3B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FFF95A7-8392-4502-9F83-09A5DA87EA6F}" type="pres">
      <dgm:prSet presAssocID="{DDA72583-DD95-4AA4-BB9E-99A8482F6974}" presName="vertSpace6" presStyleLbl="node1" presStyleIdx="4" presStyleCnt="6"/>
      <dgm:spPr/>
      <dgm:t>
        <a:bodyPr/>
        <a:lstStyle/>
        <a:p>
          <a:endParaRPr lang="cs-CZ"/>
        </a:p>
      </dgm:t>
    </dgm:pt>
    <dgm:pt modelId="{88D7FA63-E2A6-4C52-8457-829D6B925B34}" type="pres">
      <dgm:prSet presAssocID="{DDA72583-DD95-4AA4-BB9E-99A8482F6974}" presName="circle6" presStyleLbl="node1" presStyleIdx="5" presStyleCnt="6"/>
      <dgm:spPr/>
      <dgm:t>
        <a:bodyPr/>
        <a:lstStyle/>
        <a:p>
          <a:endParaRPr lang="cs-CZ"/>
        </a:p>
      </dgm:t>
    </dgm:pt>
    <dgm:pt modelId="{EA61328D-B6AD-472B-9C25-2345F3BFD1A0}" type="pres">
      <dgm:prSet presAssocID="{DDA72583-DD95-4AA4-BB9E-99A8482F697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6B8AF8-0738-4ED7-80DE-1B111A5724C3}" type="pres">
      <dgm:prSet presAssocID="{DDA72583-DD95-4AA4-BB9E-99A8482F697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91846A70-3C8A-41DD-BEE7-5223EEA530E9}" type="presOf" srcId="{DDA72583-DD95-4AA4-BB9E-99A8482F6974}" destId="{EA61328D-B6AD-472B-9C25-2345F3BFD1A0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399A7940-2797-4FB9-ACA8-96D16151E3B2}" srcId="{757F3AB3-0718-4624-B441-E567A8F0AB56}" destId="{DDA72583-DD95-4AA4-BB9E-99A8482F6974}" srcOrd="5" destOrd="0" parTransId="{683DAA39-1A93-4E01-B4FA-5F64704E1B7A}" sibTransId="{A31FBEBF-9E9F-4D9E-A86D-70F46BB3D612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723C5518-0036-459E-9AC0-7F8E3D4EF23C}" type="presOf" srcId="{DDA72583-DD95-4AA4-BB9E-99A8482F6974}" destId="{946B8AF8-0738-4ED7-80DE-1B111A5724C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F7F35378-70CC-4C36-9282-12EC3E1CEA9E}" type="presParOf" srcId="{333A1088-737F-45CB-B68E-254E46348037}" destId="{DFFF95A7-8392-4502-9F83-09A5DA87EA6F}" srcOrd="15" destOrd="0" presId="urn:microsoft.com/office/officeart/2005/8/layout/target3"/>
    <dgm:cxn modelId="{54745768-3D8D-41F6-B30C-4B91E87EF85D}" type="presParOf" srcId="{333A1088-737F-45CB-B68E-254E46348037}" destId="{88D7FA63-E2A6-4C52-8457-829D6B925B34}" srcOrd="16" destOrd="0" presId="urn:microsoft.com/office/officeart/2005/8/layout/target3"/>
    <dgm:cxn modelId="{752EAA65-A295-411D-BCA5-4E37E7869EE2}" type="presParOf" srcId="{333A1088-737F-45CB-B68E-254E46348037}" destId="{EA61328D-B6AD-472B-9C25-2345F3BFD1A0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FEFE9CFD-377B-4CDF-BCF2-7B35DDA3C646}" type="presParOf" srcId="{333A1088-737F-45CB-B68E-254E46348037}" destId="{946B8AF8-0738-4ED7-80DE-1B111A5724C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VY_32_INOVACE_09_PRVOUKA 1. ROČNÍK_DVANÁCT MĚSÍCŮ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Dvanáct měsíců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8D7FA63-E2A6-4C52-8457-829D6B925B3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A61328D-B6AD-472B-9C25-2345F3BFD1A0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duben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570785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opakování probrané </a:t>
            </a:r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látky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Lze použít hudební ukázku.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04664"/>
            <a:ext cx="5168519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MĚSÍCE</a:t>
            </a:r>
            <a:endParaRPr lang="cs-CZ" sz="4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920" y="1519481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3069" y="27089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6488" y="1699015"/>
            <a:ext cx="55980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Leden je měsíc plný ledu, 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6488" y="3120052"/>
            <a:ext cx="48445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nor zavolá skřivánka,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6488" y="4697018"/>
            <a:ext cx="61542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řezen dá první lžičku medu,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Honza\AppData\Local\Microsoft\Windows\Temporary Internet Files\Content.IE5\ZPYOUP7U\MP900201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017" y="1061142"/>
            <a:ext cx="2195440" cy="145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Honza\AppData\Local\Microsoft\Windows\Temporary Internet Files\Content.IE5\52LT072U\MC900052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744" y="3122831"/>
            <a:ext cx="1104496" cy="1059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Honza\AppData\Local\Microsoft\Windows\Temporary Internet Files\Content.IE5\ZPYOUP7U\MP9003168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591" y="4697018"/>
            <a:ext cx="1828800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1484784"/>
            <a:ext cx="54729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 dubnu se čistí studánka,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852936"/>
            <a:ext cx="54729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věten si říká podle kvítí,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4293096"/>
            <a:ext cx="6571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erven si na svět sluncem svítí.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7WKOA846\MC900340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95799"/>
            <a:ext cx="864096" cy="108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52LT072U\MP9004333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573" y="2756842"/>
            <a:ext cx="1907704" cy="126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52LT072U\MP9001790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003927"/>
            <a:ext cx="2304256" cy="151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614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1412776"/>
            <a:ext cx="70503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Dvanáct je měsíců a každý z nich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2763238"/>
            <a:ext cx="38331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jinou čepici nosí,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3933056"/>
            <a:ext cx="67826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ima nám do dlaní nasype sníh,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5085184"/>
            <a:ext cx="41456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létě běháme bosi.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73579"/>
            <a:ext cx="1490933" cy="148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onza\AppData\Local\Microsoft\Windows\Temporary Internet Files\Content.IE5\52LT072U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746" y="4869160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7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1196752"/>
            <a:ext cx="5910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Červenec po jahodách voní,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771174"/>
            <a:ext cx="55306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rpen si bleskem </a:t>
            </a:r>
            <a:r>
              <a:rPr lang="cs-CZ" sz="40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zakřeše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509120"/>
            <a:ext cx="60564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září se </a:t>
            </a:r>
            <a:r>
              <a:rPr lang="cs-CZ" sz="40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sejdem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pod jabloní,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3076" name="Picture 4" descr="C:\Users\Honza\AppData\Local\Microsoft\Windows\Temporary Internet Files\Content.IE5\52LT072U\MC900215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224" y="1003659"/>
            <a:ext cx="1456684" cy="134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1KZEBFE4\MC900371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705" y="2771174"/>
            <a:ext cx="1263379" cy="134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ZPYOUP7U\MC9003356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9513" y="4523184"/>
            <a:ext cx="1358105" cy="161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54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320457"/>
            <a:ext cx="607890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říjnu déšť pleská po střeše,</a:t>
            </a:r>
            <a:endParaRPr lang="cs-CZ" sz="4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852936"/>
            <a:ext cx="62539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istopad svléká stromům šaty,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4327793"/>
            <a:ext cx="64972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prosinci </a:t>
            </a:r>
            <a:r>
              <a:rPr lang="cs-CZ" sz="40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zrajou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hvězdy zlatý.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7WKOA846\MC900233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256" y="764704"/>
            <a:ext cx="1244262" cy="1397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onza\AppData\Local\Microsoft\Windows\Temporary Internet Files\Content.IE5\ZPYOUP7U\MP9001452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653" y="2646422"/>
            <a:ext cx="117957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onza\AppData\Local\Microsoft\Windows\Temporary Internet Files\Content.IE5\1KZEBFE4\MP9004402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569" y="5021856"/>
            <a:ext cx="1149373" cy="16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20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1412776"/>
            <a:ext cx="70503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Dvanáct je měsíců a každý z nich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2763238"/>
            <a:ext cx="38331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jinou čepici nosí,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3933056"/>
            <a:ext cx="67826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ima nám do dlaní nasype sníh,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5085184"/>
            <a:ext cx="414568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létě běháme bosi.</a:t>
            </a:r>
            <a:endParaRPr lang="cs-CZ" sz="40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373579"/>
            <a:ext cx="1490933" cy="148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onza\AppData\Local\Microsoft\Windows\Temporary Internet Files\Content.IE5\52LT072U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746" y="4869160"/>
            <a:ext cx="2267744" cy="151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065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microsoft.com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RÁKOSNÍKOVÁ JIŘINA.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Hrajeme si u maminky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Vydání třetí. Praha 3: Vyšehrad,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spol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s r.o., 2008. ISBN 978-80-7021-973-7. </a:t>
            </a:r>
            <a:endParaRPr lang="cs-CZ" sz="2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674</TotalTime>
  <Words>198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MĚSÍCE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VY_32_INOVACE_09_PRVOUKA 1. ROČNÍK_DVANÁCT MĚSÍCŮ</dc:title>
  <dc:creator>Adéla</dc:creator>
  <cp:lastModifiedBy>Černá Adéla</cp:lastModifiedBy>
  <cp:revision>119</cp:revision>
  <dcterms:created xsi:type="dcterms:W3CDTF">2011-08-12T09:27:27Z</dcterms:created>
  <dcterms:modified xsi:type="dcterms:W3CDTF">2012-05-22T14:14:18Z</dcterms:modified>
  <cp:contentStatus/>
</cp:coreProperties>
</file>